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6" r:id="rId3"/>
    <p:sldId id="279" r:id="rId4"/>
    <p:sldId id="280" r:id="rId5"/>
    <p:sldId id="281" r:id="rId6"/>
    <p:sldId id="282" r:id="rId7"/>
    <p:sldId id="272" r:id="rId8"/>
    <p:sldId id="283" r:id="rId9"/>
    <p:sldId id="284" r:id="rId10"/>
    <p:sldId id="285" r:id="rId11"/>
    <p:sldId id="286" r:id="rId12"/>
    <p:sldId id="273" r:id="rId13"/>
    <p:sldId id="287" r:id="rId14"/>
    <p:sldId id="274" r:id="rId15"/>
    <p:sldId id="275" r:id="rId16"/>
    <p:sldId id="276" r:id="rId17"/>
    <p:sldId id="277" r:id="rId18"/>
    <p:sldId id="278" r:id="rId19"/>
    <p:sldId id="257" r:id="rId20"/>
    <p:sldId id="258" r:id="rId21"/>
    <p:sldId id="259" r:id="rId22"/>
    <p:sldId id="261" r:id="rId23"/>
    <p:sldId id="260" r:id="rId24"/>
    <p:sldId id="267" r:id="rId25"/>
    <p:sldId id="266" r:id="rId26"/>
    <p:sldId id="262" r:id="rId27"/>
    <p:sldId id="270" r:id="rId28"/>
  </p:sldIdLst>
  <p:sldSz cx="9144000" cy="6858000" type="screen4x3"/>
  <p:notesSz cx="6805613" cy="9939338"/>
  <p:embeddedFontLst>
    <p:embeddedFont>
      <p:font typeface="나눔명조" panose="02020603020101020101" pitchFamily="18" charset="-127"/>
      <p:regular r:id="rId29"/>
      <p:bold r:id="rId30"/>
    </p:embeddedFont>
    <p:embeddedFont>
      <p:font typeface="나눔고딕" panose="020D0604000000000000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6" autoAdjust="0"/>
    <p:restoredTop sz="94660"/>
  </p:normalViewPr>
  <p:slideViewPr>
    <p:cSldViewPr>
      <p:cViewPr varScale="1">
        <p:scale>
          <a:sx n="81" d="100"/>
          <a:sy n="81" d="100"/>
        </p:scale>
        <p:origin x="-2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AD5EA-4ADD-4B6A-AC74-3787946F571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C4EEC53-3BCA-40DF-B3BA-4DF1B89FA42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사이트맵</a:t>
          </a:r>
          <a:endParaRPr lang="ko-KR" altLang="en-US" dirty="0"/>
        </a:p>
      </dgm:t>
    </dgm:pt>
    <dgm:pt modelId="{7A6F09A3-B7FB-4A75-B058-7548F18D1D26}" type="parTrans" cxnId="{87783FDE-9081-4E8C-AEE7-CFA58C6955C7}">
      <dgm:prSet/>
      <dgm:spPr/>
      <dgm:t>
        <a:bodyPr/>
        <a:lstStyle/>
        <a:p>
          <a:pPr latinLnBrk="1"/>
          <a:endParaRPr lang="ko-KR" altLang="en-US"/>
        </a:p>
      </dgm:t>
    </dgm:pt>
    <dgm:pt modelId="{558035EE-2477-48BA-AEF9-01A6477F0458}" type="sibTrans" cxnId="{87783FDE-9081-4E8C-AEE7-CFA58C6955C7}">
      <dgm:prSet/>
      <dgm:spPr/>
      <dgm:t>
        <a:bodyPr/>
        <a:lstStyle/>
        <a:p>
          <a:pPr latinLnBrk="1"/>
          <a:endParaRPr lang="ko-KR" altLang="en-US"/>
        </a:p>
      </dgm:t>
    </dgm:pt>
    <dgm:pt modelId="{AB5574B0-898F-4151-B65D-DF6AF2530D5D}">
      <dgm:prSet phldrT="[텍스트]"/>
      <dgm:spPr/>
      <dgm:t>
        <a:bodyPr/>
        <a:lstStyle/>
        <a:p>
          <a:pPr latinLnBrk="1"/>
          <a:r>
            <a:rPr lang="ko-KR" altLang="en-US" dirty="0" smtClean="0"/>
            <a:t>호텔</a:t>
          </a:r>
          <a:endParaRPr lang="ko-KR" altLang="en-US" dirty="0"/>
        </a:p>
      </dgm:t>
    </dgm:pt>
    <dgm:pt modelId="{46DD8479-A846-4118-9DB4-E2B96EDC3E2E}" type="parTrans" cxnId="{1D82EF08-C00D-4625-870C-9421BCA85CD0}">
      <dgm:prSet/>
      <dgm:spPr/>
      <dgm:t>
        <a:bodyPr/>
        <a:lstStyle/>
        <a:p>
          <a:pPr latinLnBrk="1"/>
          <a:endParaRPr lang="ko-KR" altLang="en-US"/>
        </a:p>
      </dgm:t>
    </dgm:pt>
    <dgm:pt modelId="{1FD6D9E6-A50C-4C18-9175-BA97B691E610}" type="sibTrans" cxnId="{1D82EF08-C00D-4625-870C-9421BCA85CD0}">
      <dgm:prSet/>
      <dgm:spPr/>
      <dgm:t>
        <a:bodyPr/>
        <a:lstStyle/>
        <a:p>
          <a:pPr latinLnBrk="1"/>
          <a:endParaRPr lang="ko-KR" altLang="en-US"/>
        </a:p>
      </dgm:t>
    </dgm:pt>
    <dgm:pt modelId="{7FCCDC68-D368-45B1-88DB-758116059321}">
      <dgm:prSet phldrT="[텍스트]"/>
      <dgm:spPr/>
      <dgm:t>
        <a:bodyPr/>
        <a:lstStyle/>
        <a:p>
          <a:pPr latinLnBrk="1"/>
          <a:r>
            <a:rPr lang="ko-KR" altLang="en-US" dirty="0" smtClean="0"/>
            <a:t>무료 이벤트</a:t>
          </a:r>
          <a:endParaRPr lang="ko-KR" altLang="en-US" dirty="0"/>
        </a:p>
      </dgm:t>
    </dgm:pt>
    <dgm:pt modelId="{41CB43A1-1186-4D68-AD99-41AADE5F58CF}" type="parTrans" cxnId="{0C5F0CAA-0730-45CB-8EFC-9ABEC353F2A7}">
      <dgm:prSet/>
      <dgm:spPr/>
      <dgm:t>
        <a:bodyPr/>
        <a:lstStyle/>
        <a:p>
          <a:pPr latinLnBrk="1"/>
          <a:endParaRPr lang="ko-KR" altLang="en-US"/>
        </a:p>
      </dgm:t>
    </dgm:pt>
    <dgm:pt modelId="{60B84E83-D593-4D34-9947-295A39750496}" type="sibTrans" cxnId="{0C5F0CAA-0730-45CB-8EFC-9ABEC353F2A7}">
      <dgm:prSet/>
      <dgm:spPr/>
      <dgm:t>
        <a:bodyPr/>
        <a:lstStyle/>
        <a:p>
          <a:pPr latinLnBrk="1"/>
          <a:endParaRPr lang="ko-KR" altLang="en-US"/>
        </a:p>
      </dgm:t>
    </dgm:pt>
    <dgm:pt modelId="{96792940-CBB1-4847-A82F-9CF820C84294}">
      <dgm:prSet phldrT="[텍스트]"/>
      <dgm:spPr/>
      <dgm:t>
        <a:bodyPr/>
        <a:lstStyle/>
        <a:p>
          <a:pPr latinLnBrk="1"/>
          <a:r>
            <a:rPr lang="ko-KR" altLang="en-US" dirty="0" smtClean="0"/>
            <a:t>고객센터</a:t>
          </a:r>
          <a:endParaRPr lang="ko-KR" altLang="en-US" dirty="0"/>
        </a:p>
      </dgm:t>
    </dgm:pt>
    <dgm:pt modelId="{834EC5D6-7F2B-4A17-B0FE-0D2F687C3B7F}" type="parTrans" cxnId="{0F3DF88A-E251-4DD6-A2DB-EF6EE40392A5}">
      <dgm:prSet/>
      <dgm:spPr/>
      <dgm:t>
        <a:bodyPr/>
        <a:lstStyle/>
        <a:p>
          <a:pPr latinLnBrk="1"/>
          <a:endParaRPr lang="ko-KR" altLang="en-US"/>
        </a:p>
      </dgm:t>
    </dgm:pt>
    <dgm:pt modelId="{0E32D7A1-3188-4925-9215-49B54DD14B54}" type="sibTrans" cxnId="{0F3DF88A-E251-4DD6-A2DB-EF6EE40392A5}">
      <dgm:prSet/>
      <dgm:spPr/>
      <dgm:t>
        <a:bodyPr/>
        <a:lstStyle/>
        <a:p>
          <a:pPr latinLnBrk="1"/>
          <a:endParaRPr lang="ko-KR" altLang="en-US"/>
        </a:p>
      </dgm:t>
    </dgm:pt>
    <dgm:pt modelId="{25D58858-582D-4253-B0AC-F0A424BE6618}">
      <dgm:prSet phldrT="[텍스트]"/>
      <dgm:spPr/>
      <dgm:t>
        <a:bodyPr/>
        <a:lstStyle/>
        <a:p>
          <a:pPr latinLnBrk="1"/>
          <a:r>
            <a:rPr lang="ko-KR" altLang="en-US" dirty="0" smtClean="0"/>
            <a:t>티켓</a:t>
          </a:r>
          <a:r>
            <a:rPr lang="en-US" altLang="ko-KR" dirty="0" smtClean="0"/>
            <a:t>/</a:t>
          </a:r>
          <a:r>
            <a:rPr lang="ko-KR" altLang="en-US" dirty="0" smtClean="0"/>
            <a:t>투어</a:t>
          </a:r>
          <a:endParaRPr lang="ko-KR" altLang="en-US" dirty="0"/>
        </a:p>
      </dgm:t>
    </dgm:pt>
    <dgm:pt modelId="{552B2A6E-40EC-49A1-8D09-8BE9EEF117DB}" type="parTrans" cxnId="{15784036-45B0-4E61-ADA8-C8B156CD4E00}">
      <dgm:prSet/>
      <dgm:spPr/>
      <dgm:t>
        <a:bodyPr/>
        <a:lstStyle/>
        <a:p>
          <a:pPr latinLnBrk="1"/>
          <a:endParaRPr lang="ko-KR" altLang="en-US"/>
        </a:p>
      </dgm:t>
    </dgm:pt>
    <dgm:pt modelId="{78A98C80-777A-4679-B3B6-6361C966F385}" type="sibTrans" cxnId="{15784036-45B0-4E61-ADA8-C8B156CD4E00}">
      <dgm:prSet/>
      <dgm:spPr/>
      <dgm:t>
        <a:bodyPr/>
        <a:lstStyle/>
        <a:p>
          <a:pPr latinLnBrk="1"/>
          <a:endParaRPr lang="ko-KR" altLang="en-US"/>
        </a:p>
      </dgm:t>
    </dgm:pt>
    <dgm:pt modelId="{11B1F24B-1B5C-41AF-A62D-A4D9235B00B1}">
      <dgm:prSet phldrT="[텍스트]"/>
      <dgm:spPr/>
      <dgm:t>
        <a:bodyPr/>
        <a:lstStyle/>
        <a:p>
          <a:pPr latinLnBrk="1"/>
          <a:r>
            <a:rPr lang="ko-KR" altLang="en-US" dirty="0" smtClean="0"/>
            <a:t>홍콩</a:t>
          </a:r>
          <a:endParaRPr lang="ko-KR" altLang="en-US" dirty="0"/>
        </a:p>
      </dgm:t>
    </dgm:pt>
    <dgm:pt modelId="{2CAD1511-4775-4AF8-B7AB-75BDBFC7A5A3}" type="parTrans" cxnId="{90B18AEC-E531-4AFE-88A0-045E0773B207}">
      <dgm:prSet/>
      <dgm:spPr/>
      <dgm:t>
        <a:bodyPr/>
        <a:lstStyle/>
        <a:p>
          <a:pPr latinLnBrk="1"/>
          <a:endParaRPr lang="ko-KR" altLang="en-US"/>
        </a:p>
      </dgm:t>
    </dgm:pt>
    <dgm:pt modelId="{374105A8-0E40-441B-BECA-788012E0256D}" type="sibTrans" cxnId="{90B18AEC-E531-4AFE-88A0-045E0773B207}">
      <dgm:prSet/>
      <dgm:spPr/>
      <dgm:t>
        <a:bodyPr/>
        <a:lstStyle/>
        <a:p>
          <a:pPr latinLnBrk="1"/>
          <a:endParaRPr lang="ko-KR" altLang="en-US"/>
        </a:p>
      </dgm:t>
    </dgm:pt>
    <dgm:pt modelId="{0C275241-6BF8-4D6C-9140-2346455D6E6E}">
      <dgm:prSet phldrT="[텍스트]"/>
      <dgm:spPr/>
      <dgm:t>
        <a:bodyPr/>
        <a:lstStyle/>
        <a:p>
          <a:pPr latinLnBrk="1"/>
          <a:r>
            <a:rPr lang="ko-KR" altLang="en-US" dirty="0" smtClean="0"/>
            <a:t>항공</a:t>
          </a:r>
          <a:endParaRPr lang="ko-KR" altLang="en-US" dirty="0"/>
        </a:p>
      </dgm:t>
    </dgm:pt>
    <dgm:pt modelId="{9238046F-5EEA-4BCF-95C2-E81E97CA8702}" type="parTrans" cxnId="{A58B9DFC-D041-4615-B1DA-2876025CA18E}">
      <dgm:prSet/>
      <dgm:spPr/>
      <dgm:t>
        <a:bodyPr/>
        <a:lstStyle/>
        <a:p>
          <a:pPr latinLnBrk="1"/>
          <a:endParaRPr lang="ko-KR" altLang="en-US"/>
        </a:p>
      </dgm:t>
    </dgm:pt>
    <dgm:pt modelId="{4B21609D-A7BE-4F92-ACB0-97543B3B83DE}" type="sibTrans" cxnId="{A58B9DFC-D041-4615-B1DA-2876025CA18E}">
      <dgm:prSet/>
      <dgm:spPr/>
      <dgm:t>
        <a:bodyPr/>
        <a:lstStyle/>
        <a:p>
          <a:pPr latinLnBrk="1"/>
          <a:endParaRPr lang="ko-KR" altLang="en-US"/>
        </a:p>
      </dgm:t>
    </dgm:pt>
    <dgm:pt modelId="{A6D1DB17-F220-4318-B8FD-0F1FDB7B41A1}">
      <dgm:prSet phldrT="[텍스트]"/>
      <dgm:spPr/>
      <dgm:t>
        <a:bodyPr/>
        <a:lstStyle/>
        <a:p>
          <a:pPr latinLnBrk="1"/>
          <a:r>
            <a:rPr lang="ko-KR" altLang="en-US" dirty="0" smtClean="0"/>
            <a:t>여행정보</a:t>
          </a:r>
          <a:endParaRPr lang="ko-KR" altLang="en-US" dirty="0"/>
        </a:p>
      </dgm:t>
    </dgm:pt>
    <dgm:pt modelId="{CE3306C6-8CB2-4FED-ACF7-A7CD63D4A4AE}" type="parTrans" cxnId="{29A3C531-014B-4743-946E-0DAFFED2B865}">
      <dgm:prSet/>
      <dgm:spPr/>
      <dgm:t>
        <a:bodyPr/>
        <a:lstStyle/>
        <a:p>
          <a:pPr latinLnBrk="1"/>
          <a:endParaRPr lang="ko-KR" altLang="en-US"/>
        </a:p>
      </dgm:t>
    </dgm:pt>
    <dgm:pt modelId="{FC993D7D-8DFC-4ED1-8D02-77ADEE4B26DD}" type="sibTrans" cxnId="{29A3C531-014B-4743-946E-0DAFFED2B865}">
      <dgm:prSet/>
      <dgm:spPr/>
      <dgm:t>
        <a:bodyPr/>
        <a:lstStyle/>
        <a:p>
          <a:pPr latinLnBrk="1"/>
          <a:endParaRPr lang="ko-KR" altLang="en-US"/>
        </a:p>
      </dgm:t>
    </dgm:pt>
    <dgm:pt modelId="{332D2FFC-B31B-433A-BF66-F37CC9697D1C}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F11C98A6-EC2A-47C1-92BB-6D78BC5070DA}" type="parTrans" cxnId="{18054C1E-C566-4696-93E5-BEC9C7571579}">
      <dgm:prSet/>
      <dgm:spPr/>
      <dgm:t>
        <a:bodyPr/>
        <a:lstStyle/>
        <a:p>
          <a:pPr latinLnBrk="1"/>
          <a:endParaRPr lang="ko-KR" altLang="en-US"/>
        </a:p>
      </dgm:t>
    </dgm:pt>
    <dgm:pt modelId="{5BF5893D-7A87-4DD1-81E5-B68C6C5D08DD}" type="sibTrans" cxnId="{18054C1E-C566-4696-93E5-BEC9C7571579}">
      <dgm:prSet/>
      <dgm:spPr/>
      <dgm:t>
        <a:bodyPr/>
        <a:lstStyle/>
        <a:p>
          <a:pPr latinLnBrk="1"/>
          <a:endParaRPr lang="ko-KR" altLang="en-US"/>
        </a:p>
      </dgm:t>
    </dgm:pt>
    <dgm:pt modelId="{8052866F-75C0-4269-B093-D2BD53045EBA}">
      <dgm:prSet phldrT="[텍스트]"/>
      <dgm:spPr/>
      <dgm:t>
        <a:bodyPr/>
        <a:lstStyle/>
        <a:p>
          <a:pPr latinLnBrk="1"/>
          <a:r>
            <a:rPr lang="ko-KR" altLang="en-US" dirty="0" smtClean="0"/>
            <a:t>가이드북</a:t>
          </a:r>
          <a:endParaRPr lang="ko-KR" altLang="en-US" dirty="0"/>
        </a:p>
      </dgm:t>
    </dgm:pt>
    <dgm:pt modelId="{3B956B72-9DDD-45DE-8EA1-C482CAA85DD2}" type="parTrans" cxnId="{2D08E216-540D-43B0-A710-B5DBE9306B95}">
      <dgm:prSet/>
      <dgm:spPr/>
      <dgm:t>
        <a:bodyPr/>
        <a:lstStyle/>
        <a:p>
          <a:pPr latinLnBrk="1"/>
          <a:endParaRPr lang="ko-KR" altLang="en-US"/>
        </a:p>
      </dgm:t>
    </dgm:pt>
    <dgm:pt modelId="{54D6A1A8-66F2-4757-9DF8-3B2A9726B0A3}" type="sibTrans" cxnId="{2D08E216-540D-43B0-A710-B5DBE9306B95}">
      <dgm:prSet/>
      <dgm:spPr/>
      <dgm:t>
        <a:bodyPr/>
        <a:lstStyle/>
        <a:p>
          <a:pPr latinLnBrk="1"/>
          <a:endParaRPr lang="ko-KR" altLang="en-US"/>
        </a:p>
      </dgm:t>
    </dgm:pt>
    <dgm:pt modelId="{7121841A-E7A6-4328-9487-99C3BF2F9E1E}">
      <dgm:prSet phldrT="[텍스트]"/>
      <dgm:spPr/>
      <dgm:t>
        <a:bodyPr/>
        <a:lstStyle/>
        <a:p>
          <a:pPr latinLnBrk="1"/>
          <a:r>
            <a:rPr lang="ko-KR" altLang="en-US" dirty="0" smtClean="0"/>
            <a:t>인기여행도시</a:t>
          </a:r>
          <a:endParaRPr lang="ko-KR" altLang="en-US" dirty="0"/>
        </a:p>
      </dgm:t>
    </dgm:pt>
    <dgm:pt modelId="{D59928BA-266A-4ABC-8FAE-3527EE86A214}" type="parTrans" cxnId="{9EC269DA-1310-4F30-BB5D-B93F2CB51290}">
      <dgm:prSet/>
      <dgm:spPr/>
      <dgm:t>
        <a:bodyPr/>
        <a:lstStyle/>
        <a:p>
          <a:pPr latinLnBrk="1"/>
          <a:endParaRPr lang="ko-KR" altLang="en-US"/>
        </a:p>
      </dgm:t>
    </dgm:pt>
    <dgm:pt modelId="{451C5DDE-0FD2-40A6-A573-FBD557973364}" type="sibTrans" cxnId="{9EC269DA-1310-4F30-BB5D-B93F2CB51290}">
      <dgm:prSet/>
      <dgm:spPr/>
      <dgm:t>
        <a:bodyPr/>
        <a:lstStyle/>
        <a:p>
          <a:pPr latinLnBrk="1"/>
          <a:endParaRPr lang="ko-KR" altLang="en-US"/>
        </a:p>
      </dgm:t>
    </dgm:pt>
    <dgm:pt modelId="{BD4B3848-9B29-42D6-9CC0-9150AEBED290}">
      <dgm:prSet phldrT="[텍스트]"/>
      <dgm:spPr/>
      <dgm:t>
        <a:bodyPr/>
        <a:lstStyle/>
        <a:p>
          <a:pPr latinLnBrk="1"/>
          <a:r>
            <a:rPr lang="ko-KR" altLang="en-US" dirty="0" smtClean="0"/>
            <a:t>전문가 여행기</a:t>
          </a:r>
          <a:endParaRPr lang="ko-KR" altLang="en-US" dirty="0"/>
        </a:p>
      </dgm:t>
    </dgm:pt>
    <dgm:pt modelId="{CCCC3FDC-BAF1-4389-9B2D-10CF6E418671}" type="parTrans" cxnId="{DAEADC7F-D506-4D75-87DE-67D9284E84B8}">
      <dgm:prSet/>
      <dgm:spPr/>
      <dgm:t>
        <a:bodyPr/>
        <a:lstStyle/>
        <a:p>
          <a:pPr latinLnBrk="1"/>
          <a:endParaRPr lang="ko-KR" altLang="en-US"/>
        </a:p>
      </dgm:t>
    </dgm:pt>
    <dgm:pt modelId="{9D93642E-9442-44C0-B4E9-05473A2D910C}" type="sibTrans" cxnId="{DAEADC7F-D506-4D75-87DE-67D9284E84B8}">
      <dgm:prSet/>
      <dgm:spPr/>
      <dgm:t>
        <a:bodyPr/>
        <a:lstStyle/>
        <a:p>
          <a:pPr latinLnBrk="1"/>
          <a:endParaRPr lang="ko-KR" altLang="en-US"/>
        </a:p>
      </dgm:t>
    </dgm:pt>
    <dgm:pt modelId="{6D985F9C-DD8A-4F33-80C1-425BFB616CB9}">
      <dgm:prSet phldrT="[텍스트]"/>
      <dgm:spPr/>
      <dgm:t>
        <a:bodyPr/>
        <a:lstStyle/>
        <a:p>
          <a:pPr latinLnBrk="1"/>
          <a:r>
            <a:rPr lang="ko-KR" altLang="en-US" dirty="0" smtClean="0"/>
            <a:t>테마여행 동영상</a:t>
          </a:r>
          <a:endParaRPr lang="ko-KR" altLang="en-US" dirty="0"/>
        </a:p>
      </dgm:t>
    </dgm:pt>
    <dgm:pt modelId="{1CF208D9-2D77-4285-B883-DB35699809A2}" type="parTrans" cxnId="{D087FCB8-E41D-4BF4-9058-C8E1B5FE6686}">
      <dgm:prSet/>
      <dgm:spPr/>
      <dgm:t>
        <a:bodyPr/>
        <a:lstStyle/>
        <a:p>
          <a:pPr latinLnBrk="1"/>
          <a:endParaRPr lang="ko-KR" altLang="en-US"/>
        </a:p>
      </dgm:t>
    </dgm:pt>
    <dgm:pt modelId="{F662A87A-11AD-4E1E-9BFA-9A1AA3994DC6}" type="sibTrans" cxnId="{D087FCB8-E41D-4BF4-9058-C8E1B5FE6686}">
      <dgm:prSet/>
      <dgm:spPr/>
      <dgm:t>
        <a:bodyPr/>
        <a:lstStyle/>
        <a:p>
          <a:pPr latinLnBrk="1"/>
          <a:endParaRPr lang="ko-KR" altLang="en-US"/>
        </a:p>
      </dgm:t>
    </dgm:pt>
    <dgm:pt modelId="{838C1251-E7FF-4AE2-817A-DA0E4334F383}">
      <dgm:prSet phldrT="[텍스트]"/>
      <dgm:spPr/>
      <dgm:t>
        <a:bodyPr/>
        <a:lstStyle/>
        <a:p>
          <a:pPr latinLnBrk="1"/>
          <a:r>
            <a:rPr lang="ko-KR" altLang="en-US" dirty="0" smtClean="0"/>
            <a:t>여행준비</a:t>
          </a:r>
          <a:endParaRPr lang="ko-KR" altLang="en-US" dirty="0"/>
        </a:p>
      </dgm:t>
    </dgm:pt>
    <dgm:pt modelId="{E3AEB003-66B6-42C3-93C7-1FBE88C54A59}" type="parTrans" cxnId="{1AA525E9-6DFF-477A-AA7E-45D826B08E92}">
      <dgm:prSet/>
      <dgm:spPr/>
      <dgm:t>
        <a:bodyPr/>
        <a:lstStyle/>
        <a:p>
          <a:pPr latinLnBrk="1"/>
          <a:endParaRPr lang="ko-KR" altLang="en-US"/>
        </a:p>
      </dgm:t>
    </dgm:pt>
    <dgm:pt modelId="{A2D3E491-D3AF-46DA-8877-78EFFFAE2C26}" type="sibTrans" cxnId="{1AA525E9-6DFF-477A-AA7E-45D826B08E92}">
      <dgm:prSet/>
      <dgm:spPr/>
      <dgm:t>
        <a:bodyPr/>
        <a:lstStyle/>
        <a:p>
          <a:pPr latinLnBrk="1"/>
          <a:endParaRPr lang="ko-KR" altLang="en-US"/>
        </a:p>
      </dgm:t>
    </dgm:pt>
    <dgm:pt modelId="{A64E2688-7C5A-48BF-9DD1-D3259585BF22}">
      <dgm:prSet phldrT="[텍스트]"/>
      <dgm:spPr/>
      <dgm:t>
        <a:bodyPr/>
        <a:lstStyle/>
        <a:p>
          <a:pPr latinLnBrk="1"/>
          <a:r>
            <a:rPr lang="ko-KR" altLang="en-US" dirty="0" smtClean="0"/>
            <a:t>전체 글 보기</a:t>
          </a:r>
          <a:endParaRPr lang="ko-KR" altLang="en-US" dirty="0"/>
        </a:p>
      </dgm:t>
    </dgm:pt>
    <dgm:pt modelId="{B8F15541-8EFD-4ED3-8C67-BDB1E4162C7A}" type="parTrans" cxnId="{068F9BF4-FA87-4A74-BF27-B2964F9D319F}">
      <dgm:prSet/>
      <dgm:spPr/>
      <dgm:t>
        <a:bodyPr/>
        <a:lstStyle/>
        <a:p>
          <a:pPr latinLnBrk="1"/>
          <a:endParaRPr lang="ko-KR" altLang="en-US"/>
        </a:p>
      </dgm:t>
    </dgm:pt>
    <dgm:pt modelId="{989294DE-9AFD-4C58-B22B-54E214114802}" type="sibTrans" cxnId="{068F9BF4-FA87-4A74-BF27-B2964F9D319F}">
      <dgm:prSet/>
      <dgm:spPr/>
      <dgm:t>
        <a:bodyPr/>
        <a:lstStyle/>
        <a:p>
          <a:pPr latinLnBrk="1"/>
          <a:endParaRPr lang="ko-KR" altLang="en-US"/>
        </a:p>
      </dgm:t>
    </dgm:pt>
    <dgm:pt modelId="{6D96C776-A3BE-4278-AED5-6B3CBC2D2A57}">
      <dgm:prSet phldrT="[텍스트]"/>
      <dgm:spPr/>
      <dgm:t>
        <a:bodyPr/>
        <a:lstStyle/>
        <a:p>
          <a:pPr latinLnBrk="1"/>
          <a:r>
            <a:rPr lang="ko-KR" altLang="en-US" dirty="0" smtClean="0"/>
            <a:t>여행후기</a:t>
          </a:r>
          <a:r>
            <a:rPr lang="en-US" altLang="ko-KR" dirty="0" smtClean="0"/>
            <a:t>&amp;</a:t>
          </a:r>
          <a:r>
            <a:rPr lang="ko-KR" altLang="en-US" dirty="0" smtClean="0"/>
            <a:t>팁</a:t>
          </a:r>
          <a:endParaRPr lang="ko-KR" altLang="en-US" dirty="0"/>
        </a:p>
      </dgm:t>
    </dgm:pt>
    <dgm:pt modelId="{0AC21C4C-0980-4D84-90D7-3CB6C939860E}" type="parTrans" cxnId="{7A812D00-6046-47F1-8EC8-205400A26175}">
      <dgm:prSet/>
      <dgm:spPr/>
      <dgm:t>
        <a:bodyPr/>
        <a:lstStyle/>
        <a:p>
          <a:pPr latinLnBrk="1"/>
          <a:endParaRPr lang="ko-KR" altLang="en-US"/>
        </a:p>
      </dgm:t>
    </dgm:pt>
    <dgm:pt modelId="{074BA77E-3288-4881-8F3E-42363B1AB3EE}" type="sibTrans" cxnId="{7A812D00-6046-47F1-8EC8-205400A26175}">
      <dgm:prSet/>
      <dgm:spPr/>
      <dgm:t>
        <a:bodyPr/>
        <a:lstStyle/>
        <a:p>
          <a:pPr latinLnBrk="1"/>
          <a:endParaRPr lang="ko-KR" altLang="en-US"/>
        </a:p>
      </dgm:t>
    </dgm:pt>
    <dgm:pt modelId="{2F953ECB-6A92-4924-92BB-6AE6321F339F}">
      <dgm:prSet phldrT="[텍스트]"/>
      <dgm:spPr/>
      <dgm:t>
        <a:bodyPr/>
        <a:lstStyle/>
        <a:p>
          <a:pPr latinLnBrk="1"/>
          <a:r>
            <a:rPr lang="en-US" altLang="ko-KR" dirty="0" smtClean="0"/>
            <a:t>Q&amp;A</a:t>
          </a:r>
          <a:endParaRPr lang="ko-KR" altLang="en-US" dirty="0"/>
        </a:p>
      </dgm:t>
    </dgm:pt>
    <dgm:pt modelId="{B8574DFF-C342-43C1-9C65-09D4572D9D22}" type="parTrans" cxnId="{E4131576-D2B4-4A7B-8D24-2D02C59EB124}">
      <dgm:prSet/>
      <dgm:spPr/>
      <dgm:t>
        <a:bodyPr/>
        <a:lstStyle/>
        <a:p>
          <a:pPr latinLnBrk="1"/>
          <a:endParaRPr lang="ko-KR" altLang="en-US"/>
        </a:p>
      </dgm:t>
    </dgm:pt>
    <dgm:pt modelId="{E4F7C11E-6F2E-4123-B882-C5364AEDFFF9}" type="sibTrans" cxnId="{E4131576-D2B4-4A7B-8D24-2D02C59EB124}">
      <dgm:prSet/>
      <dgm:spPr/>
      <dgm:t>
        <a:bodyPr/>
        <a:lstStyle/>
        <a:p>
          <a:pPr latinLnBrk="1"/>
          <a:endParaRPr lang="ko-KR" altLang="en-US"/>
        </a:p>
      </dgm:t>
    </dgm:pt>
    <dgm:pt modelId="{12C1AF09-AE25-4A0C-BEE6-449D34363E56}">
      <dgm:prSet phldrT="[텍스트]"/>
      <dgm:spPr/>
      <dgm:t>
        <a:bodyPr/>
        <a:lstStyle/>
        <a:p>
          <a:pPr latinLnBrk="1"/>
          <a:r>
            <a:rPr lang="ko-KR" altLang="en-US" dirty="0" smtClean="0"/>
            <a:t>여행 상품 상담</a:t>
          </a:r>
          <a:endParaRPr lang="ko-KR" altLang="en-US" dirty="0"/>
        </a:p>
      </dgm:t>
    </dgm:pt>
    <dgm:pt modelId="{8047D4A0-10CC-496E-B5DF-EAF792D822FF}" type="parTrans" cxnId="{A9FFCC4F-B286-4F41-8DE3-2B2E9FD89C59}">
      <dgm:prSet/>
      <dgm:spPr/>
      <dgm:t>
        <a:bodyPr/>
        <a:lstStyle/>
        <a:p>
          <a:pPr latinLnBrk="1"/>
          <a:endParaRPr lang="ko-KR" altLang="en-US"/>
        </a:p>
      </dgm:t>
    </dgm:pt>
    <dgm:pt modelId="{06E186AC-09A2-4BE0-8455-A131F7B0555B}" type="sibTrans" cxnId="{A9FFCC4F-B286-4F41-8DE3-2B2E9FD89C59}">
      <dgm:prSet/>
      <dgm:spPr/>
      <dgm:t>
        <a:bodyPr/>
        <a:lstStyle/>
        <a:p>
          <a:pPr latinLnBrk="1"/>
          <a:endParaRPr lang="ko-KR" altLang="en-US"/>
        </a:p>
      </dgm:t>
    </dgm:pt>
    <dgm:pt modelId="{590616B4-F4F6-4688-AD79-76EBECE7667A}">
      <dgm:prSet phldrT="[텍스트]"/>
      <dgm:spPr/>
      <dgm:t>
        <a:bodyPr/>
        <a:lstStyle/>
        <a:p>
          <a:pPr latinLnBrk="1"/>
          <a:r>
            <a:rPr lang="ko-KR" altLang="en-US" dirty="0" smtClean="0"/>
            <a:t>찰칵</a:t>
          </a:r>
          <a:r>
            <a:rPr lang="en-US" altLang="ko-KR" dirty="0" smtClean="0"/>
            <a:t>! </a:t>
          </a:r>
          <a:r>
            <a:rPr lang="ko-KR" altLang="en-US" dirty="0" err="1" smtClean="0"/>
            <a:t>인증샷</a:t>
          </a:r>
          <a:endParaRPr lang="ko-KR" altLang="en-US" dirty="0"/>
        </a:p>
      </dgm:t>
    </dgm:pt>
    <dgm:pt modelId="{108407A8-6C9E-485C-AF5D-AB91A885881A}" type="parTrans" cxnId="{07BA198B-59E9-4AA6-819A-3901911D7A4E}">
      <dgm:prSet/>
      <dgm:spPr/>
      <dgm:t>
        <a:bodyPr/>
        <a:lstStyle/>
        <a:p>
          <a:pPr latinLnBrk="1"/>
          <a:endParaRPr lang="ko-KR" altLang="en-US"/>
        </a:p>
      </dgm:t>
    </dgm:pt>
    <dgm:pt modelId="{F3A68523-D941-4275-9D1A-40E958710067}" type="sibTrans" cxnId="{07BA198B-59E9-4AA6-819A-3901911D7A4E}">
      <dgm:prSet/>
      <dgm:spPr/>
      <dgm:t>
        <a:bodyPr/>
        <a:lstStyle/>
        <a:p>
          <a:pPr latinLnBrk="1"/>
          <a:endParaRPr lang="ko-KR" altLang="en-US"/>
        </a:p>
      </dgm:t>
    </dgm:pt>
    <dgm:pt modelId="{B5D1C8EB-9CF3-47CA-B1C7-5BE84B298AE9}">
      <dgm:prSet phldrT="[텍스트]"/>
      <dgm:spPr/>
      <dgm:t>
        <a:bodyPr/>
        <a:lstStyle/>
        <a:p>
          <a:pPr latinLnBrk="1"/>
          <a:r>
            <a:rPr lang="ko-KR" altLang="en-US" dirty="0" smtClean="0"/>
            <a:t>아무거나 토크</a:t>
          </a:r>
          <a:endParaRPr lang="ko-KR" altLang="en-US" dirty="0"/>
        </a:p>
      </dgm:t>
    </dgm:pt>
    <dgm:pt modelId="{2519306A-9084-49E9-833B-4F2AF7DA0B96}" type="parTrans" cxnId="{B5B20553-7FBC-4900-9B22-75A1AAA0573D}">
      <dgm:prSet/>
      <dgm:spPr/>
      <dgm:t>
        <a:bodyPr/>
        <a:lstStyle/>
        <a:p>
          <a:pPr latinLnBrk="1"/>
          <a:endParaRPr lang="ko-KR" altLang="en-US"/>
        </a:p>
      </dgm:t>
    </dgm:pt>
    <dgm:pt modelId="{B2AB35EB-CF1A-4024-953D-90FFC60A4B75}" type="sibTrans" cxnId="{B5B20553-7FBC-4900-9B22-75A1AAA0573D}">
      <dgm:prSet/>
      <dgm:spPr/>
      <dgm:t>
        <a:bodyPr/>
        <a:lstStyle/>
        <a:p>
          <a:pPr latinLnBrk="1"/>
          <a:endParaRPr lang="ko-KR" altLang="en-US"/>
        </a:p>
      </dgm:t>
    </dgm:pt>
    <dgm:pt modelId="{DE267C70-26B1-4D70-A40D-F6DA796321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내글</a:t>
          </a:r>
          <a:r>
            <a:rPr lang="ko-KR" altLang="en-US" dirty="0" smtClean="0"/>
            <a:t> 모아보기</a:t>
          </a:r>
          <a:endParaRPr lang="ko-KR" altLang="en-US" dirty="0"/>
        </a:p>
      </dgm:t>
    </dgm:pt>
    <dgm:pt modelId="{750AA567-AF88-4C49-9114-751F4CEB9AF2}" type="parTrans" cxnId="{71906180-6373-48DF-BD53-0BA408EEFD52}">
      <dgm:prSet/>
      <dgm:spPr/>
      <dgm:t>
        <a:bodyPr/>
        <a:lstStyle/>
        <a:p>
          <a:pPr latinLnBrk="1"/>
          <a:endParaRPr lang="ko-KR" altLang="en-US"/>
        </a:p>
      </dgm:t>
    </dgm:pt>
    <dgm:pt modelId="{820DE69D-E466-49F7-B28E-BCAA4CDC84AC}" type="sibTrans" cxnId="{71906180-6373-48DF-BD53-0BA408EEFD52}">
      <dgm:prSet/>
      <dgm:spPr/>
      <dgm:t>
        <a:bodyPr/>
        <a:lstStyle/>
        <a:p>
          <a:pPr latinLnBrk="1"/>
          <a:endParaRPr lang="ko-KR" altLang="en-US"/>
        </a:p>
      </dgm:t>
    </dgm:pt>
    <dgm:pt modelId="{47F9E807-6F0E-4D5D-B90F-13E445E9FC88}">
      <dgm:prSet phldrT="[텍스트]"/>
      <dgm:spPr/>
      <dgm:t>
        <a:bodyPr/>
        <a:lstStyle/>
        <a:p>
          <a:pPr latinLnBrk="1"/>
          <a:r>
            <a:rPr lang="ko-KR" altLang="en-US" dirty="0" smtClean="0"/>
            <a:t>가이드북</a:t>
          </a:r>
          <a:r>
            <a:rPr lang="en-US" altLang="ko-KR" dirty="0" smtClean="0"/>
            <a:t>/</a:t>
          </a:r>
          <a:r>
            <a:rPr lang="ko-KR" altLang="en-US" dirty="0" err="1" smtClean="0"/>
            <a:t>맵북</a:t>
          </a:r>
          <a:endParaRPr lang="ko-KR" altLang="en-US" dirty="0"/>
        </a:p>
      </dgm:t>
    </dgm:pt>
    <dgm:pt modelId="{5161FA2C-EB75-4DE2-A1E8-DC6CADF4ED32}" type="parTrans" cxnId="{8DF96F0F-23DB-4077-94F9-6BA1207A5AC3}">
      <dgm:prSet/>
      <dgm:spPr/>
      <dgm:t>
        <a:bodyPr/>
        <a:lstStyle/>
        <a:p>
          <a:pPr latinLnBrk="1"/>
          <a:endParaRPr lang="ko-KR" altLang="en-US"/>
        </a:p>
      </dgm:t>
    </dgm:pt>
    <dgm:pt modelId="{943A701C-51F2-451F-9824-C7749C79E114}" type="sibTrans" cxnId="{8DF96F0F-23DB-4077-94F9-6BA1207A5AC3}">
      <dgm:prSet/>
      <dgm:spPr/>
      <dgm:t>
        <a:bodyPr/>
        <a:lstStyle/>
        <a:p>
          <a:pPr latinLnBrk="1"/>
          <a:endParaRPr lang="ko-KR" altLang="en-US"/>
        </a:p>
      </dgm:t>
    </dgm:pt>
    <dgm:pt modelId="{BA662BF1-7DB2-4A4E-9064-E9EF34BBB5A2}">
      <dgm:prSet phldrT="[텍스트]"/>
      <dgm:spPr/>
      <dgm:t>
        <a:bodyPr/>
        <a:lstStyle/>
        <a:p>
          <a:pPr latinLnBrk="1"/>
          <a:r>
            <a:rPr lang="ko-KR" altLang="en-US" dirty="0" smtClean="0"/>
            <a:t>여행자료실</a:t>
          </a:r>
          <a:endParaRPr lang="ko-KR" altLang="en-US" dirty="0"/>
        </a:p>
      </dgm:t>
    </dgm:pt>
    <dgm:pt modelId="{87B51502-34D7-4879-AE44-BCC67F478181}" type="parTrans" cxnId="{0F579C72-EB0E-4B50-843A-FC22B8191859}">
      <dgm:prSet/>
      <dgm:spPr/>
      <dgm:t>
        <a:bodyPr/>
        <a:lstStyle/>
        <a:p>
          <a:pPr latinLnBrk="1"/>
          <a:endParaRPr lang="ko-KR" altLang="en-US"/>
        </a:p>
      </dgm:t>
    </dgm:pt>
    <dgm:pt modelId="{24A829AE-86C3-4B3E-A740-812FECDA9993}" type="sibTrans" cxnId="{0F579C72-EB0E-4B50-843A-FC22B8191859}">
      <dgm:prSet/>
      <dgm:spPr/>
      <dgm:t>
        <a:bodyPr/>
        <a:lstStyle/>
        <a:p>
          <a:pPr latinLnBrk="1"/>
          <a:endParaRPr lang="ko-KR" altLang="en-US"/>
        </a:p>
      </dgm:t>
    </dgm:pt>
    <dgm:pt modelId="{70903F94-7343-4D5C-AE6B-2A5137481C28}">
      <dgm:prSet phldrT="[텍스트]"/>
      <dgm:spPr/>
      <dgm:t>
        <a:bodyPr/>
        <a:lstStyle/>
        <a:p>
          <a:pPr latinLnBrk="1"/>
          <a:r>
            <a:rPr lang="ko-KR" altLang="en-US" dirty="0" smtClean="0"/>
            <a:t>전체</a:t>
          </a:r>
          <a:endParaRPr lang="ko-KR" altLang="en-US" dirty="0"/>
        </a:p>
      </dgm:t>
    </dgm:pt>
    <dgm:pt modelId="{B4E0F52C-7A45-4772-8AB8-19EC7B2C6A46}" type="parTrans" cxnId="{E0A8E247-4FFC-414C-9EDE-88EAA00E07F6}">
      <dgm:prSet/>
      <dgm:spPr/>
      <dgm:t>
        <a:bodyPr/>
        <a:lstStyle/>
        <a:p>
          <a:pPr latinLnBrk="1"/>
          <a:endParaRPr lang="ko-KR" altLang="en-US"/>
        </a:p>
      </dgm:t>
    </dgm:pt>
    <dgm:pt modelId="{DFC2AEFD-B411-4A18-B9CB-33CE9F7C6DEB}" type="sibTrans" cxnId="{E0A8E247-4FFC-414C-9EDE-88EAA00E07F6}">
      <dgm:prSet/>
      <dgm:spPr/>
      <dgm:t>
        <a:bodyPr/>
        <a:lstStyle/>
        <a:p>
          <a:pPr latinLnBrk="1"/>
          <a:endParaRPr lang="ko-KR" altLang="en-US"/>
        </a:p>
      </dgm:t>
    </dgm:pt>
    <dgm:pt modelId="{89586086-F0B3-4DB2-B889-0B3663E648EB}">
      <dgm:prSet phldrT="[텍스트]"/>
      <dgm:spPr/>
      <dgm:t>
        <a:bodyPr/>
        <a:lstStyle/>
        <a:p>
          <a:pPr latinLnBrk="1"/>
          <a:r>
            <a:rPr lang="ko-KR" altLang="en-US" dirty="0" smtClean="0"/>
            <a:t>오사카</a:t>
          </a:r>
          <a:endParaRPr lang="ko-KR" altLang="en-US" dirty="0"/>
        </a:p>
      </dgm:t>
    </dgm:pt>
    <dgm:pt modelId="{0C2BF42B-76FF-44AD-A3FE-2386B2D4BD5D}" type="parTrans" cxnId="{0A5AFA08-EAD4-4B16-BC72-7DAC4C0CBB29}">
      <dgm:prSet/>
      <dgm:spPr/>
      <dgm:t>
        <a:bodyPr/>
        <a:lstStyle/>
        <a:p>
          <a:pPr latinLnBrk="1"/>
          <a:endParaRPr lang="ko-KR" altLang="en-US"/>
        </a:p>
      </dgm:t>
    </dgm:pt>
    <dgm:pt modelId="{F3BC0C9B-F370-4D7E-B3DC-29F89155CF38}" type="sibTrans" cxnId="{0A5AFA08-EAD4-4B16-BC72-7DAC4C0CBB29}">
      <dgm:prSet/>
      <dgm:spPr/>
      <dgm:t>
        <a:bodyPr/>
        <a:lstStyle/>
        <a:p>
          <a:pPr latinLnBrk="1"/>
          <a:endParaRPr lang="ko-KR" altLang="en-US"/>
        </a:p>
      </dgm:t>
    </dgm:pt>
    <dgm:pt modelId="{E5023B08-2407-49A0-8BE7-642A0B31C794}">
      <dgm:prSet phldrT="[텍스트]"/>
      <dgm:spPr/>
      <dgm:t>
        <a:bodyPr/>
        <a:lstStyle/>
        <a:p>
          <a:pPr latinLnBrk="1"/>
          <a:r>
            <a:rPr lang="ko-KR" altLang="en-US" dirty="0" smtClean="0"/>
            <a:t>도쿄</a:t>
          </a:r>
          <a:endParaRPr lang="ko-KR" altLang="en-US" dirty="0"/>
        </a:p>
      </dgm:t>
    </dgm:pt>
    <dgm:pt modelId="{B53F8A70-36AA-4A56-B0CA-DA001904A6DB}" type="parTrans" cxnId="{14FACDD5-E314-4DBE-BA23-05E94A343BA3}">
      <dgm:prSet/>
      <dgm:spPr/>
      <dgm:t>
        <a:bodyPr/>
        <a:lstStyle/>
        <a:p>
          <a:pPr latinLnBrk="1"/>
          <a:endParaRPr lang="ko-KR" altLang="en-US"/>
        </a:p>
      </dgm:t>
    </dgm:pt>
    <dgm:pt modelId="{357576DB-EEE4-4F78-9D8B-81D7C98B52FD}" type="sibTrans" cxnId="{14FACDD5-E314-4DBE-BA23-05E94A343BA3}">
      <dgm:prSet/>
      <dgm:spPr/>
      <dgm:t>
        <a:bodyPr/>
        <a:lstStyle/>
        <a:p>
          <a:pPr latinLnBrk="1"/>
          <a:endParaRPr lang="ko-KR" altLang="en-US"/>
        </a:p>
      </dgm:t>
    </dgm:pt>
    <dgm:pt modelId="{6C68C6B4-B208-4056-9F27-CABC9358FB4C}">
      <dgm:prSet phldrT="[텍스트]"/>
      <dgm:spPr/>
      <dgm:t>
        <a:bodyPr/>
        <a:lstStyle/>
        <a:p>
          <a:pPr latinLnBrk="1"/>
          <a:r>
            <a:rPr lang="ko-KR" altLang="en-US" dirty="0" smtClean="0"/>
            <a:t>싱가포르</a:t>
          </a:r>
          <a:endParaRPr lang="ko-KR" altLang="en-US" dirty="0"/>
        </a:p>
      </dgm:t>
    </dgm:pt>
    <dgm:pt modelId="{6ED2C19F-57B3-4CF1-81CB-05069B0DCF44}" type="parTrans" cxnId="{E88F8D29-B077-40C2-94FA-289873B9268C}">
      <dgm:prSet/>
      <dgm:spPr/>
      <dgm:t>
        <a:bodyPr/>
        <a:lstStyle/>
        <a:p>
          <a:pPr latinLnBrk="1"/>
          <a:endParaRPr lang="ko-KR" altLang="en-US"/>
        </a:p>
      </dgm:t>
    </dgm:pt>
    <dgm:pt modelId="{9B3FCE6B-441E-416E-A86D-A0F29E176774}" type="sibTrans" cxnId="{E88F8D29-B077-40C2-94FA-289873B9268C}">
      <dgm:prSet/>
      <dgm:spPr/>
      <dgm:t>
        <a:bodyPr/>
        <a:lstStyle/>
        <a:p>
          <a:pPr latinLnBrk="1"/>
          <a:endParaRPr lang="ko-KR" altLang="en-US"/>
        </a:p>
      </dgm:t>
    </dgm:pt>
    <dgm:pt modelId="{AEFC8DBC-D446-43F5-A289-D0DAE9E731C8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후쿠오카</a:t>
          </a:r>
          <a:endParaRPr lang="ko-KR" altLang="en-US" dirty="0"/>
        </a:p>
      </dgm:t>
    </dgm:pt>
    <dgm:pt modelId="{C249B220-B8A8-43CA-9B73-B1FD18F58C8D}" type="parTrans" cxnId="{C53C81B1-73F6-40B2-9BDC-12EAC6B5EA9F}">
      <dgm:prSet/>
      <dgm:spPr/>
      <dgm:t>
        <a:bodyPr/>
        <a:lstStyle/>
        <a:p>
          <a:pPr latinLnBrk="1"/>
          <a:endParaRPr lang="ko-KR" altLang="en-US"/>
        </a:p>
      </dgm:t>
    </dgm:pt>
    <dgm:pt modelId="{919407AF-43F2-40C7-8F84-D906E50EF9A0}" type="sibTrans" cxnId="{C53C81B1-73F6-40B2-9BDC-12EAC6B5EA9F}">
      <dgm:prSet/>
      <dgm:spPr/>
      <dgm:t>
        <a:bodyPr/>
        <a:lstStyle/>
        <a:p>
          <a:pPr latinLnBrk="1"/>
          <a:endParaRPr lang="ko-KR" altLang="en-US"/>
        </a:p>
      </dgm:t>
    </dgm:pt>
    <dgm:pt modelId="{4F657654-D174-4CB1-9715-D240024CF2A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타이베이</a:t>
          </a:r>
          <a:endParaRPr lang="ko-KR" altLang="en-US" dirty="0"/>
        </a:p>
      </dgm:t>
    </dgm:pt>
    <dgm:pt modelId="{CBB81105-5A17-4A19-8FCB-8B2A0828E2B1}" type="parTrans" cxnId="{4C564601-CA0B-4EFE-B1AB-50EBF3D70EF7}">
      <dgm:prSet/>
      <dgm:spPr/>
      <dgm:t>
        <a:bodyPr/>
        <a:lstStyle/>
        <a:p>
          <a:pPr latinLnBrk="1"/>
          <a:endParaRPr lang="ko-KR" altLang="en-US"/>
        </a:p>
      </dgm:t>
    </dgm:pt>
    <dgm:pt modelId="{FF8AAC2B-E84A-4FE3-82CC-823D7FC16985}" type="sibTrans" cxnId="{4C564601-CA0B-4EFE-B1AB-50EBF3D70EF7}">
      <dgm:prSet/>
      <dgm:spPr/>
      <dgm:t>
        <a:bodyPr/>
        <a:lstStyle/>
        <a:p>
          <a:pPr latinLnBrk="1"/>
          <a:endParaRPr lang="ko-KR" altLang="en-US"/>
        </a:p>
      </dgm:t>
    </dgm:pt>
    <dgm:pt modelId="{EE7C5068-F510-4520-9E37-EE5DB79F79A8}">
      <dgm:prSet phldrT="[텍스트]"/>
      <dgm:spPr/>
      <dgm:t>
        <a:bodyPr/>
        <a:lstStyle/>
        <a:p>
          <a:pPr latinLnBrk="1"/>
          <a:r>
            <a:rPr lang="ko-KR" altLang="en-US" dirty="0" smtClean="0"/>
            <a:t>제주도</a:t>
          </a:r>
          <a:endParaRPr lang="ko-KR" altLang="en-US" dirty="0"/>
        </a:p>
      </dgm:t>
    </dgm:pt>
    <dgm:pt modelId="{C62F598C-6F1E-45F2-9EC0-709475B0DD9F}" type="parTrans" cxnId="{F134CF6F-2022-4C82-B38A-4E21F9564720}">
      <dgm:prSet/>
      <dgm:spPr/>
      <dgm:t>
        <a:bodyPr/>
        <a:lstStyle/>
        <a:p>
          <a:pPr latinLnBrk="1"/>
          <a:endParaRPr lang="ko-KR" altLang="en-US"/>
        </a:p>
      </dgm:t>
    </dgm:pt>
    <dgm:pt modelId="{C9384900-4A89-4F72-95ED-8BCEEB7328AA}" type="sibTrans" cxnId="{F134CF6F-2022-4C82-B38A-4E21F9564720}">
      <dgm:prSet/>
      <dgm:spPr/>
      <dgm:t>
        <a:bodyPr/>
        <a:lstStyle/>
        <a:p>
          <a:pPr latinLnBrk="1"/>
          <a:endParaRPr lang="ko-KR" altLang="en-US"/>
        </a:p>
      </dgm:t>
    </dgm:pt>
    <dgm:pt modelId="{52AD960C-46A7-4597-BA8E-40F1E2866C74}">
      <dgm:prSet phldrT="[텍스트]"/>
      <dgm:spPr/>
      <dgm:t>
        <a:bodyPr/>
        <a:lstStyle/>
        <a:p>
          <a:pPr latinLnBrk="1"/>
          <a:r>
            <a:rPr lang="ko-KR" altLang="en-US" dirty="0" smtClean="0"/>
            <a:t>최저가 항공권 검색</a:t>
          </a:r>
          <a:endParaRPr lang="ko-KR" altLang="en-US" dirty="0"/>
        </a:p>
      </dgm:t>
    </dgm:pt>
    <dgm:pt modelId="{8CD09964-4FC6-43B1-B67F-28DE84603C74}" type="parTrans" cxnId="{A54A6A39-DDAB-4F6B-B959-7E7D808A115C}">
      <dgm:prSet/>
      <dgm:spPr/>
      <dgm:t>
        <a:bodyPr/>
        <a:lstStyle/>
        <a:p>
          <a:pPr latinLnBrk="1"/>
          <a:endParaRPr lang="ko-KR" altLang="en-US"/>
        </a:p>
      </dgm:t>
    </dgm:pt>
    <dgm:pt modelId="{321B33E4-F462-48B0-AB42-A6A6DFA41CA7}" type="sibTrans" cxnId="{A54A6A39-DDAB-4F6B-B959-7E7D808A115C}">
      <dgm:prSet/>
      <dgm:spPr/>
      <dgm:t>
        <a:bodyPr/>
        <a:lstStyle/>
        <a:p>
          <a:pPr latinLnBrk="1"/>
          <a:endParaRPr lang="ko-KR" altLang="en-US"/>
        </a:p>
      </dgm:t>
    </dgm:pt>
    <dgm:pt modelId="{5B3EA7D9-ABF8-41D4-94A9-0F289003C31C}">
      <dgm:prSet phldrT="[텍스트]"/>
      <dgm:spPr/>
      <dgm:t>
        <a:bodyPr/>
        <a:lstStyle/>
        <a:p>
          <a:pPr latinLnBrk="1"/>
          <a:r>
            <a:rPr lang="ko-KR" altLang="en-US" dirty="0" smtClean="0"/>
            <a:t>특가항공</a:t>
          </a:r>
          <a:endParaRPr lang="ko-KR" altLang="en-US" dirty="0"/>
        </a:p>
      </dgm:t>
    </dgm:pt>
    <dgm:pt modelId="{EC3CB3DB-9F9D-47AD-93DF-010CAE42FFD6}" type="parTrans" cxnId="{C803A3D8-8830-4BCD-BF1D-5FCEC70116D0}">
      <dgm:prSet/>
      <dgm:spPr/>
      <dgm:t>
        <a:bodyPr/>
        <a:lstStyle/>
        <a:p>
          <a:pPr latinLnBrk="1"/>
          <a:endParaRPr lang="ko-KR" altLang="en-US"/>
        </a:p>
      </dgm:t>
    </dgm:pt>
    <dgm:pt modelId="{2E518DD5-F17C-44CF-AE7C-0E21649351C4}" type="sibTrans" cxnId="{C803A3D8-8830-4BCD-BF1D-5FCEC70116D0}">
      <dgm:prSet/>
      <dgm:spPr/>
      <dgm:t>
        <a:bodyPr/>
        <a:lstStyle/>
        <a:p>
          <a:pPr latinLnBrk="1"/>
          <a:endParaRPr lang="ko-KR" altLang="en-US"/>
        </a:p>
      </dgm:t>
    </dgm:pt>
    <dgm:pt modelId="{7E06C590-8E9E-410A-AA1E-F7F68D83CCB0}">
      <dgm:prSet phldrT="[텍스트]"/>
      <dgm:spPr/>
      <dgm:t>
        <a:bodyPr/>
        <a:lstStyle/>
        <a:p>
          <a:pPr latinLnBrk="1"/>
          <a:r>
            <a:rPr lang="ko-KR" altLang="en-US" dirty="0" smtClean="0"/>
            <a:t>최저가 항공권 검색</a:t>
          </a:r>
          <a:endParaRPr lang="ko-KR" altLang="en-US" dirty="0"/>
        </a:p>
      </dgm:t>
    </dgm:pt>
    <dgm:pt modelId="{2A19A61B-F407-4B02-9756-E2A54F24B0D9}" type="parTrans" cxnId="{9B5CBDCD-3829-4C76-8428-EA09B813C771}">
      <dgm:prSet/>
      <dgm:spPr/>
      <dgm:t>
        <a:bodyPr/>
        <a:lstStyle/>
        <a:p>
          <a:pPr latinLnBrk="1"/>
          <a:endParaRPr lang="ko-KR" altLang="en-US"/>
        </a:p>
      </dgm:t>
    </dgm:pt>
    <dgm:pt modelId="{81C3358B-E3B1-41A2-B3AA-3616B746A2BD}" type="sibTrans" cxnId="{9B5CBDCD-3829-4C76-8428-EA09B813C771}">
      <dgm:prSet/>
      <dgm:spPr/>
      <dgm:t>
        <a:bodyPr/>
        <a:lstStyle/>
        <a:p>
          <a:pPr latinLnBrk="1"/>
          <a:endParaRPr lang="ko-KR" altLang="en-US"/>
        </a:p>
      </dgm:t>
    </dgm:pt>
    <dgm:pt modelId="{304D01D8-97C1-4EE1-822C-2C852495C361}">
      <dgm:prSet phldrT="[텍스트]"/>
      <dgm:spPr/>
      <dgm:t>
        <a:bodyPr/>
        <a:lstStyle/>
        <a:p>
          <a:pPr latinLnBrk="1"/>
          <a:r>
            <a:rPr lang="ko-KR" altLang="en-US" dirty="0" smtClean="0"/>
            <a:t>특가항공</a:t>
          </a:r>
          <a:endParaRPr lang="ko-KR" altLang="en-US" dirty="0"/>
        </a:p>
      </dgm:t>
    </dgm:pt>
    <dgm:pt modelId="{B6F743BF-B536-479B-8A1B-EAA87987CE60}" type="parTrans" cxnId="{BD562D99-B74A-47E7-B44B-C5D3665E6107}">
      <dgm:prSet/>
      <dgm:spPr/>
      <dgm:t>
        <a:bodyPr/>
        <a:lstStyle/>
        <a:p>
          <a:pPr latinLnBrk="1"/>
          <a:endParaRPr lang="ko-KR" altLang="en-US"/>
        </a:p>
      </dgm:t>
    </dgm:pt>
    <dgm:pt modelId="{28D0FA13-03AD-49B5-A848-6155507CABAA}" type="sibTrans" cxnId="{BD562D99-B74A-47E7-B44B-C5D3665E6107}">
      <dgm:prSet/>
      <dgm:spPr/>
      <dgm:t>
        <a:bodyPr/>
        <a:lstStyle/>
        <a:p>
          <a:pPr latinLnBrk="1"/>
          <a:endParaRPr lang="ko-KR" altLang="en-US"/>
        </a:p>
      </dgm:t>
    </dgm:pt>
    <dgm:pt modelId="{057317D3-39C9-4C8D-81F3-4A506AE902AB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진행중</a:t>
          </a:r>
          <a:r>
            <a:rPr lang="ko-KR" altLang="en-US" dirty="0" smtClean="0"/>
            <a:t> 이벤트</a:t>
          </a:r>
          <a:endParaRPr lang="ko-KR" altLang="en-US" dirty="0"/>
        </a:p>
      </dgm:t>
    </dgm:pt>
    <dgm:pt modelId="{75FB1428-5658-4765-82EC-53BBB377C580}" type="parTrans" cxnId="{6C22CEC8-E007-4266-852E-6C3A1C5C5AA4}">
      <dgm:prSet/>
      <dgm:spPr/>
      <dgm:t>
        <a:bodyPr/>
        <a:lstStyle/>
        <a:p>
          <a:pPr latinLnBrk="1"/>
          <a:endParaRPr lang="ko-KR" altLang="en-US"/>
        </a:p>
      </dgm:t>
    </dgm:pt>
    <dgm:pt modelId="{3A2C2B2D-419E-4A60-B6FE-C36ED3A59D6A}" type="sibTrans" cxnId="{6C22CEC8-E007-4266-852E-6C3A1C5C5AA4}">
      <dgm:prSet/>
      <dgm:spPr/>
      <dgm:t>
        <a:bodyPr/>
        <a:lstStyle/>
        <a:p>
          <a:pPr latinLnBrk="1"/>
          <a:endParaRPr lang="ko-KR" altLang="en-US"/>
        </a:p>
      </dgm:t>
    </dgm:pt>
    <dgm:pt modelId="{3E849F5B-F4C8-4535-AB46-F362143FDFE2}">
      <dgm:prSet phldrT="[텍스트]"/>
      <dgm:spPr/>
      <dgm:t>
        <a:bodyPr/>
        <a:lstStyle/>
        <a:p>
          <a:pPr latinLnBrk="1"/>
          <a:r>
            <a:rPr lang="ko-KR" altLang="en-US" dirty="0" smtClean="0"/>
            <a:t>당첨자 발표</a:t>
          </a:r>
          <a:endParaRPr lang="ko-KR" altLang="en-US" dirty="0"/>
        </a:p>
      </dgm:t>
    </dgm:pt>
    <dgm:pt modelId="{C9630027-54DD-42DC-A281-063809C9A267}" type="parTrans" cxnId="{41644EA5-DA72-4638-9B83-4584544345C5}">
      <dgm:prSet/>
      <dgm:spPr/>
      <dgm:t>
        <a:bodyPr/>
        <a:lstStyle/>
        <a:p>
          <a:pPr latinLnBrk="1"/>
          <a:endParaRPr lang="ko-KR" altLang="en-US"/>
        </a:p>
      </dgm:t>
    </dgm:pt>
    <dgm:pt modelId="{EDA870A3-5ADB-4D3D-A46B-A242F27D930F}" type="sibTrans" cxnId="{41644EA5-DA72-4638-9B83-4584544345C5}">
      <dgm:prSet/>
      <dgm:spPr/>
      <dgm:t>
        <a:bodyPr/>
        <a:lstStyle/>
        <a:p>
          <a:pPr latinLnBrk="1"/>
          <a:endParaRPr lang="ko-KR" altLang="en-US"/>
        </a:p>
      </dgm:t>
    </dgm:pt>
    <dgm:pt modelId="{7C170086-DA67-4FD7-A461-F51DEE365DA1}">
      <dgm:prSet phldrT="[텍스트]"/>
      <dgm:spPr/>
      <dgm:t>
        <a:bodyPr/>
        <a:lstStyle/>
        <a:p>
          <a:pPr latinLnBrk="1"/>
          <a:r>
            <a:rPr lang="ko-KR" altLang="en-US" dirty="0" smtClean="0"/>
            <a:t>회사소개</a:t>
          </a:r>
          <a:endParaRPr lang="ko-KR" altLang="en-US" dirty="0"/>
        </a:p>
      </dgm:t>
    </dgm:pt>
    <dgm:pt modelId="{250E1B36-3965-4375-932F-96262EF6C758}" type="parTrans" cxnId="{21F72999-0D4A-4D6B-9117-BA37A3E983BC}">
      <dgm:prSet/>
      <dgm:spPr/>
      <dgm:t>
        <a:bodyPr/>
        <a:lstStyle/>
        <a:p>
          <a:pPr latinLnBrk="1"/>
          <a:endParaRPr lang="ko-KR" altLang="en-US"/>
        </a:p>
      </dgm:t>
    </dgm:pt>
    <dgm:pt modelId="{C1E32E94-A1DF-49C9-A61F-01F7DC4F067F}" type="sibTrans" cxnId="{21F72999-0D4A-4D6B-9117-BA37A3E983BC}">
      <dgm:prSet/>
      <dgm:spPr/>
      <dgm:t>
        <a:bodyPr/>
        <a:lstStyle/>
        <a:p>
          <a:pPr latinLnBrk="1"/>
          <a:endParaRPr lang="ko-KR" altLang="en-US"/>
        </a:p>
      </dgm:t>
    </dgm:pt>
    <dgm:pt modelId="{3C5FFAA8-A359-4362-AB2A-5B62DE87A322}">
      <dgm:prSet phldrT="[텍스트]"/>
      <dgm:spPr/>
      <dgm:t>
        <a:bodyPr/>
        <a:lstStyle/>
        <a:p>
          <a:pPr latinLnBrk="1"/>
          <a:r>
            <a:rPr lang="ko-KR" altLang="en-US" dirty="0" smtClean="0"/>
            <a:t>개인정보처리방침</a:t>
          </a:r>
          <a:endParaRPr lang="ko-KR" altLang="en-US" dirty="0"/>
        </a:p>
      </dgm:t>
    </dgm:pt>
    <dgm:pt modelId="{F479B10C-BD4B-4573-B703-F3C68F799864}" type="parTrans" cxnId="{6ED74C71-3EDA-4C5A-9DDB-2CEA368EF88A}">
      <dgm:prSet/>
      <dgm:spPr/>
      <dgm:t>
        <a:bodyPr/>
        <a:lstStyle/>
        <a:p>
          <a:pPr latinLnBrk="1"/>
          <a:endParaRPr lang="ko-KR" altLang="en-US"/>
        </a:p>
      </dgm:t>
    </dgm:pt>
    <dgm:pt modelId="{24F449ED-BE69-4433-AC6B-E80188612D88}" type="sibTrans" cxnId="{6ED74C71-3EDA-4C5A-9DDB-2CEA368EF88A}">
      <dgm:prSet/>
      <dgm:spPr/>
      <dgm:t>
        <a:bodyPr/>
        <a:lstStyle/>
        <a:p>
          <a:pPr latinLnBrk="1"/>
          <a:endParaRPr lang="ko-KR" altLang="en-US"/>
        </a:p>
      </dgm:t>
    </dgm:pt>
    <dgm:pt modelId="{7C096519-DB11-4A78-917D-6462EE555119}">
      <dgm:prSet phldrT="[텍스트]"/>
      <dgm:spPr/>
      <dgm:t>
        <a:bodyPr/>
        <a:lstStyle/>
        <a:p>
          <a:pPr latinLnBrk="1"/>
          <a:r>
            <a:rPr lang="ko-KR" altLang="en-US" dirty="0" smtClean="0"/>
            <a:t>여행약관</a:t>
          </a:r>
          <a:endParaRPr lang="ko-KR" altLang="en-US" dirty="0"/>
        </a:p>
      </dgm:t>
    </dgm:pt>
    <dgm:pt modelId="{C6331B46-AB19-4659-8F89-3FC05E7A4692}" type="parTrans" cxnId="{6F4CCA5E-377A-4639-9215-E137D6B00822}">
      <dgm:prSet/>
      <dgm:spPr/>
      <dgm:t>
        <a:bodyPr/>
        <a:lstStyle/>
        <a:p>
          <a:pPr latinLnBrk="1"/>
          <a:endParaRPr lang="ko-KR" altLang="en-US"/>
        </a:p>
      </dgm:t>
    </dgm:pt>
    <dgm:pt modelId="{F445D2D2-2464-4891-9C99-CD11797B466C}" type="sibTrans" cxnId="{6F4CCA5E-377A-4639-9215-E137D6B00822}">
      <dgm:prSet/>
      <dgm:spPr/>
      <dgm:t>
        <a:bodyPr/>
        <a:lstStyle/>
        <a:p>
          <a:pPr latinLnBrk="1"/>
          <a:endParaRPr lang="ko-KR" altLang="en-US"/>
        </a:p>
      </dgm:t>
    </dgm:pt>
    <dgm:pt modelId="{DA6B8B38-E39A-445A-ADCC-EF325FA686CE}">
      <dgm:prSet phldrT="[텍스트]"/>
      <dgm:spPr/>
      <dgm:t>
        <a:bodyPr/>
        <a:lstStyle/>
        <a:p>
          <a:pPr latinLnBrk="1"/>
          <a:r>
            <a:rPr lang="ko-KR" altLang="en-US" dirty="0" smtClean="0"/>
            <a:t>이용약관</a:t>
          </a:r>
          <a:endParaRPr lang="ko-KR" altLang="en-US" dirty="0"/>
        </a:p>
      </dgm:t>
    </dgm:pt>
    <dgm:pt modelId="{B0958BC1-5633-469A-B42D-E655F8C0EBA8}" type="parTrans" cxnId="{1E9E1433-9B98-4396-BE4C-008515EA0D02}">
      <dgm:prSet/>
      <dgm:spPr/>
      <dgm:t>
        <a:bodyPr/>
        <a:lstStyle/>
        <a:p>
          <a:pPr latinLnBrk="1"/>
          <a:endParaRPr lang="ko-KR" altLang="en-US"/>
        </a:p>
      </dgm:t>
    </dgm:pt>
    <dgm:pt modelId="{A3177F29-B8FD-4704-A357-F658E4171F6A}" type="sibTrans" cxnId="{1E9E1433-9B98-4396-BE4C-008515EA0D02}">
      <dgm:prSet/>
      <dgm:spPr/>
      <dgm:t>
        <a:bodyPr/>
        <a:lstStyle/>
        <a:p>
          <a:pPr latinLnBrk="1"/>
          <a:endParaRPr lang="ko-KR" altLang="en-US"/>
        </a:p>
      </dgm:t>
    </dgm:pt>
    <dgm:pt modelId="{A7358DD8-4321-4C04-B372-04245D4B5AA3}">
      <dgm:prSet phldrT="[텍스트]"/>
      <dgm:spPr/>
      <dgm:t>
        <a:bodyPr/>
        <a:lstStyle/>
        <a:p>
          <a:pPr latinLnBrk="1"/>
          <a:r>
            <a:rPr lang="ko-KR" altLang="en-US" dirty="0" smtClean="0"/>
            <a:t>해외여행자보험</a:t>
          </a:r>
          <a:endParaRPr lang="ko-KR" altLang="en-US" dirty="0"/>
        </a:p>
      </dgm:t>
    </dgm:pt>
    <dgm:pt modelId="{4DAA5160-5A02-4792-AF0D-B3A0F291072A}" type="parTrans" cxnId="{A4EB49AC-D805-47AB-8338-4DC98E11DA2A}">
      <dgm:prSet/>
      <dgm:spPr/>
      <dgm:t>
        <a:bodyPr/>
        <a:lstStyle/>
        <a:p>
          <a:pPr latinLnBrk="1"/>
          <a:endParaRPr lang="ko-KR" altLang="en-US"/>
        </a:p>
      </dgm:t>
    </dgm:pt>
    <dgm:pt modelId="{14854B0E-7C88-48F0-83B6-9F59880177C5}" type="sibTrans" cxnId="{A4EB49AC-D805-47AB-8338-4DC98E11DA2A}">
      <dgm:prSet/>
      <dgm:spPr/>
      <dgm:t>
        <a:bodyPr/>
        <a:lstStyle/>
        <a:p>
          <a:pPr latinLnBrk="1"/>
          <a:endParaRPr lang="ko-KR" altLang="en-US"/>
        </a:p>
      </dgm:t>
    </dgm:pt>
    <dgm:pt modelId="{C2781A13-7C33-4661-B9FB-B3EDD67ED02C}">
      <dgm:prSet phldrT="[텍스트]"/>
      <dgm:spPr/>
      <dgm:t>
        <a:bodyPr/>
        <a:lstStyle/>
        <a:p>
          <a:pPr latinLnBrk="1"/>
          <a:r>
            <a:rPr lang="ko-KR" altLang="en-US" dirty="0" smtClean="0"/>
            <a:t>마케팅제휴</a:t>
          </a:r>
          <a:endParaRPr lang="ko-KR" altLang="en-US" dirty="0"/>
        </a:p>
      </dgm:t>
    </dgm:pt>
    <dgm:pt modelId="{7A4D2B21-559B-4C15-98E1-BAD630715BA7}" type="parTrans" cxnId="{2EDABF18-97A9-4FA7-AAF9-74AA37941D6E}">
      <dgm:prSet/>
      <dgm:spPr/>
      <dgm:t>
        <a:bodyPr/>
        <a:lstStyle/>
        <a:p>
          <a:pPr latinLnBrk="1"/>
          <a:endParaRPr lang="ko-KR" altLang="en-US"/>
        </a:p>
      </dgm:t>
    </dgm:pt>
    <dgm:pt modelId="{5580FF6D-3862-4197-BD7A-FEBF21D5B84E}" type="sibTrans" cxnId="{2EDABF18-97A9-4FA7-AAF9-74AA37941D6E}">
      <dgm:prSet/>
      <dgm:spPr/>
      <dgm:t>
        <a:bodyPr/>
        <a:lstStyle/>
        <a:p>
          <a:pPr latinLnBrk="1"/>
          <a:endParaRPr lang="ko-KR" altLang="en-US"/>
        </a:p>
      </dgm:t>
    </dgm:pt>
    <dgm:pt modelId="{C53310B8-A0D6-4284-845B-148AFFE2F41D}">
      <dgm:prSet phldrT="[텍스트]"/>
      <dgm:spPr/>
      <dgm:t>
        <a:bodyPr/>
        <a:lstStyle/>
        <a:p>
          <a:pPr latinLnBrk="1"/>
          <a:r>
            <a:rPr lang="ko-KR" altLang="en-US" dirty="0" smtClean="0"/>
            <a:t>도우미 대리점 검색</a:t>
          </a:r>
          <a:endParaRPr lang="ko-KR" altLang="en-US" dirty="0"/>
        </a:p>
      </dgm:t>
    </dgm:pt>
    <dgm:pt modelId="{EF0CD5AB-4A87-49F2-A1E3-D4896ED377C5}" type="parTrans" cxnId="{D1F4E5AA-DE75-4831-92CA-A1907BAA0EDB}">
      <dgm:prSet/>
      <dgm:spPr/>
      <dgm:t>
        <a:bodyPr/>
        <a:lstStyle/>
        <a:p>
          <a:pPr latinLnBrk="1"/>
          <a:endParaRPr lang="ko-KR" altLang="en-US"/>
        </a:p>
      </dgm:t>
    </dgm:pt>
    <dgm:pt modelId="{9E9296B2-4C42-44CD-80A8-DA8E471BDCC0}" type="sibTrans" cxnId="{D1F4E5AA-DE75-4831-92CA-A1907BAA0EDB}">
      <dgm:prSet/>
      <dgm:spPr/>
      <dgm:t>
        <a:bodyPr/>
        <a:lstStyle/>
        <a:p>
          <a:pPr latinLnBrk="1"/>
          <a:endParaRPr lang="ko-KR" altLang="en-US"/>
        </a:p>
      </dgm:t>
    </dgm:pt>
    <dgm:pt modelId="{673C7B80-CA96-481C-9084-7E399A3DC109}" type="pres">
      <dgm:prSet presAssocID="{AC0AD5EA-4ADD-4B6A-AC74-3787946F57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8CF3D-AB6E-4062-8985-1EABB2E17E6E}" type="pres">
      <dgm:prSet presAssocID="{0C4EEC53-3BCA-40DF-B3BA-4DF1B89FA424}" presName="hierRoot1" presStyleCnt="0">
        <dgm:presLayoutVars>
          <dgm:hierBranch val="init"/>
        </dgm:presLayoutVars>
      </dgm:prSet>
      <dgm:spPr/>
    </dgm:pt>
    <dgm:pt modelId="{1F30C9E8-FF30-4F0D-9EC4-F715A6155F32}" type="pres">
      <dgm:prSet presAssocID="{0C4EEC53-3BCA-40DF-B3BA-4DF1B89FA424}" presName="rootComposite1" presStyleCnt="0"/>
      <dgm:spPr/>
    </dgm:pt>
    <dgm:pt modelId="{7358B556-48EF-4B98-98BE-CE73BC7D660B}" type="pres">
      <dgm:prSet presAssocID="{0C4EEC53-3BCA-40DF-B3BA-4DF1B89FA424}" presName="rootText1" presStyleLbl="node0" presStyleIdx="0" presStyleCnt="1">
        <dgm:presLayoutVars>
          <dgm:chPref val="3"/>
        </dgm:presLayoutVars>
      </dgm:prSet>
      <dgm:spPr/>
    </dgm:pt>
    <dgm:pt modelId="{2A842881-CCB5-4682-A314-40A1D4E65A71}" type="pres">
      <dgm:prSet presAssocID="{0C4EEC53-3BCA-40DF-B3BA-4DF1B89FA424}" presName="rootConnector1" presStyleLbl="node1" presStyleIdx="0" presStyleCnt="0"/>
      <dgm:spPr/>
    </dgm:pt>
    <dgm:pt modelId="{5DA1D4F8-7597-475D-A8ED-3EB61202DAFB}" type="pres">
      <dgm:prSet presAssocID="{0C4EEC53-3BCA-40DF-B3BA-4DF1B89FA424}" presName="hierChild2" presStyleCnt="0"/>
      <dgm:spPr/>
    </dgm:pt>
    <dgm:pt modelId="{4517C4CD-F3E2-4281-B168-9258964B6E3E}" type="pres">
      <dgm:prSet presAssocID="{CE3306C6-8CB2-4FED-ACF7-A7CD63D4A4AE}" presName="Name37" presStyleLbl="parChTrans1D2" presStyleIdx="0" presStyleCnt="8"/>
      <dgm:spPr/>
    </dgm:pt>
    <dgm:pt modelId="{F3C61C36-BB9C-409B-96D8-EC484C7F7CAD}" type="pres">
      <dgm:prSet presAssocID="{A6D1DB17-F220-4318-B8FD-0F1FDB7B41A1}" presName="hierRoot2" presStyleCnt="0">
        <dgm:presLayoutVars>
          <dgm:hierBranch val="init"/>
        </dgm:presLayoutVars>
      </dgm:prSet>
      <dgm:spPr/>
    </dgm:pt>
    <dgm:pt modelId="{7A6CDE0C-BC4B-4880-BF37-368A37F58C0C}" type="pres">
      <dgm:prSet presAssocID="{A6D1DB17-F220-4318-B8FD-0F1FDB7B41A1}" presName="rootComposite" presStyleCnt="0"/>
      <dgm:spPr/>
    </dgm:pt>
    <dgm:pt modelId="{3F6AC7F8-40CD-4A9B-84BE-FFC31A861AC8}" type="pres">
      <dgm:prSet presAssocID="{A6D1DB17-F220-4318-B8FD-0F1FDB7B41A1}" presName="rootText" presStyleLbl="node2" presStyleIdx="0" presStyleCnt="8">
        <dgm:presLayoutVars>
          <dgm:chPref val="3"/>
        </dgm:presLayoutVars>
      </dgm:prSet>
      <dgm:spPr/>
    </dgm:pt>
    <dgm:pt modelId="{72D16C5B-D0B5-4E7F-ACAB-8D3861C89B09}" type="pres">
      <dgm:prSet presAssocID="{A6D1DB17-F220-4318-B8FD-0F1FDB7B41A1}" presName="rootConnector" presStyleLbl="node2" presStyleIdx="0" presStyleCnt="8"/>
      <dgm:spPr/>
    </dgm:pt>
    <dgm:pt modelId="{B5A27A80-EE54-4896-A548-9A14EDAFA205}" type="pres">
      <dgm:prSet presAssocID="{A6D1DB17-F220-4318-B8FD-0F1FDB7B41A1}" presName="hierChild4" presStyleCnt="0"/>
      <dgm:spPr/>
    </dgm:pt>
    <dgm:pt modelId="{CCE86E22-77D8-4E8E-B7E9-806144EE473D}" type="pres">
      <dgm:prSet presAssocID="{D59928BA-266A-4ABC-8FAE-3527EE86A214}" presName="Name37" presStyleLbl="parChTrans1D3" presStyleIdx="0" presStyleCnt="34"/>
      <dgm:spPr/>
    </dgm:pt>
    <dgm:pt modelId="{66336262-F590-47BF-A828-5B15A3E0AC0C}" type="pres">
      <dgm:prSet presAssocID="{7121841A-E7A6-4328-9487-99C3BF2F9E1E}" presName="hierRoot2" presStyleCnt="0">
        <dgm:presLayoutVars>
          <dgm:hierBranch val="init"/>
        </dgm:presLayoutVars>
      </dgm:prSet>
      <dgm:spPr/>
    </dgm:pt>
    <dgm:pt modelId="{2AB60853-FEA1-4135-B9AA-D9F10A954A28}" type="pres">
      <dgm:prSet presAssocID="{7121841A-E7A6-4328-9487-99C3BF2F9E1E}" presName="rootComposite" presStyleCnt="0"/>
      <dgm:spPr/>
    </dgm:pt>
    <dgm:pt modelId="{CF5ED1A6-EB07-4B22-A319-B5D6862340FA}" type="pres">
      <dgm:prSet presAssocID="{7121841A-E7A6-4328-9487-99C3BF2F9E1E}" presName="rootText" presStyleLbl="node3" presStyleIdx="0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FD6F4B-2861-48CD-813F-A1D1D34F4850}" type="pres">
      <dgm:prSet presAssocID="{7121841A-E7A6-4328-9487-99C3BF2F9E1E}" presName="rootConnector" presStyleLbl="node3" presStyleIdx="0" presStyleCnt="34"/>
      <dgm:spPr/>
    </dgm:pt>
    <dgm:pt modelId="{9761B8C8-D9B9-47E2-AC4C-C9C4B4DE5731}" type="pres">
      <dgm:prSet presAssocID="{7121841A-E7A6-4328-9487-99C3BF2F9E1E}" presName="hierChild4" presStyleCnt="0"/>
      <dgm:spPr/>
    </dgm:pt>
    <dgm:pt modelId="{84B71635-D736-4224-8F58-A0203CEFD4F2}" type="pres">
      <dgm:prSet presAssocID="{7121841A-E7A6-4328-9487-99C3BF2F9E1E}" presName="hierChild5" presStyleCnt="0"/>
      <dgm:spPr/>
    </dgm:pt>
    <dgm:pt modelId="{9D6951BD-5B8B-4088-AE56-9B23D0ADE581}" type="pres">
      <dgm:prSet presAssocID="{CCCC3FDC-BAF1-4389-9B2D-10CF6E418671}" presName="Name37" presStyleLbl="parChTrans1D3" presStyleIdx="1" presStyleCnt="34"/>
      <dgm:spPr/>
    </dgm:pt>
    <dgm:pt modelId="{6607BD09-61AD-416C-B761-016A3397D71C}" type="pres">
      <dgm:prSet presAssocID="{BD4B3848-9B29-42D6-9CC0-9150AEBED290}" presName="hierRoot2" presStyleCnt="0">
        <dgm:presLayoutVars>
          <dgm:hierBranch val="init"/>
        </dgm:presLayoutVars>
      </dgm:prSet>
      <dgm:spPr/>
    </dgm:pt>
    <dgm:pt modelId="{F37544ED-69D7-4611-9F03-14B0AF535982}" type="pres">
      <dgm:prSet presAssocID="{BD4B3848-9B29-42D6-9CC0-9150AEBED290}" presName="rootComposite" presStyleCnt="0"/>
      <dgm:spPr/>
    </dgm:pt>
    <dgm:pt modelId="{FFAEB8D3-FE45-4B6E-B2A2-137DB661DD2A}" type="pres">
      <dgm:prSet presAssocID="{BD4B3848-9B29-42D6-9CC0-9150AEBED290}" presName="rootText" presStyleLbl="node3" presStyleIdx="1" presStyleCnt="34">
        <dgm:presLayoutVars>
          <dgm:chPref val="3"/>
        </dgm:presLayoutVars>
      </dgm:prSet>
      <dgm:spPr/>
    </dgm:pt>
    <dgm:pt modelId="{2A4C0F70-2826-4FBA-807C-436C95734D8B}" type="pres">
      <dgm:prSet presAssocID="{BD4B3848-9B29-42D6-9CC0-9150AEBED290}" presName="rootConnector" presStyleLbl="node3" presStyleIdx="1" presStyleCnt="34"/>
      <dgm:spPr/>
    </dgm:pt>
    <dgm:pt modelId="{1180DFA7-4FC8-41DF-AF14-A7A572CB5F21}" type="pres">
      <dgm:prSet presAssocID="{BD4B3848-9B29-42D6-9CC0-9150AEBED290}" presName="hierChild4" presStyleCnt="0"/>
      <dgm:spPr/>
    </dgm:pt>
    <dgm:pt modelId="{0965F8DF-34BA-4473-A40F-AE090275B7CF}" type="pres">
      <dgm:prSet presAssocID="{BD4B3848-9B29-42D6-9CC0-9150AEBED290}" presName="hierChild5" presStyleCnt="0"/>
      <dgm:spPr/>
    </dgm:pt>
    <dgm:pt modelId="{0AF3547B-E391-44C8-87BD-77A607BBF76A}" type="pres">
      <dgm:prSet presAssocID="{1CF208D9-2D77-4285-B883-DB35699809A2}" presName="Name37" presStyleLbl="parChTrans1D3" presStyleIdx="2" presStyleCnt="34"/>
      <dgm:spPr/>
    </dgm:pt>
    <dgm:pt modelId="{E4AA0845-DB51-4EB8-9CF8-967E64519539}" type="pres">
      <dgm:prSet presAssocID="{6D985F9C-DD8A-4F33-80C1-425BFB616CB9}" presName="hierRoot2" presStyleCnt="0">
        <dgm:presLayoutVars>
          <dgm:hierBranch val="init"/>
        </dgm:presLayoutVars>
      </dgm:prSet>
      <dgm:spPr/>
    </dgm:pt>
    <dgm:pt modelId="{437655A0-DCFE-4E8F-B0D5-494AA20219D9}" type="pres">
      <dgm:prSet presAssocID="{6D985F9C-DD8A-4F33-80C1-425BFB616CB9}" presName="rootComposite" presStyleCnt="0"/>
      <dgm:spPr/>
    </dgm:pt>
    <dgm:pt modelId="{E1DB93B4-4379-48E2-96F8-8B558BB95B10}" type="pres">
      <dgm:prSet presAssocID="{6D985F9C-DD8A-4F33-80C1-425BFB616CB9}" presName="rootText" presStyleLbl="node3" presStyleIdx="2" presStyleCnt="34">
        <dgm:presLayoutVars>
          <dgm:chPref val="3"/>
        </dgm:presLayoutVars>
      </dgm:prSet>
      <dgm:spPr/>
    </dgm:pt>
    <dgm:pt modelId="{30B3F61A-EE7E-4D17-B42B-BAD771F31EF0}" type="pres">
      <dgm:prSet presAssocID="{6D985F9C-DD8A-4F33-80C1-425BFB616CB9}" presName="rootConnector" presStyleLbl="node3" presStyleIdx="2" presStyleCnt="34"/>
      <dgm:spPr/>
    </dgm:pt>
    <dgm:pt modelId="{3CF93491-EB21-4B51-A744-5B068CC70243}" type="pres">
      <dgm:prSet presAssocID="{6D985F9C-DD8A-4F33-80C1-425BFB616CB9}" presName="hierChild4" presStyleCnt="0"/>
      <dgm:spPr/>
    </dgm:pt>
    <dgm:pt modelId="{B1BCED37-280D-4846-BA85-2DD59E3D87E2}" type="pres">
      <dgm:prSet presAssocID="{6D985F9C-DD8A-4F33-80C1-425BFB616CB9}" presName="hierChild5" presStyleCnt="0"/>
      <dgm:spPr/>
    </dgm:pt>
    <dgm:pt modelId="{27D1CB7A-0EF0-4B1A-A70E-2D8243E38F57}" type="pres">
      <dgm:prSet presAssocID="{E3AEB003-66B6-42C3-93C7-1FBE88C54A59}" presName="Name37" presStyleLbl="parChTrans1D3" presStyleIdx="3" presStyleCnt="34"/>
      <dgm:spPr/>
    </dgm:pt>
    <dgm:pt modelId="{30DCA567-B018-4BD5-A811-C23A4F26E2BA}" type="pres">
      <dgm:prSet presAssocID="{838C1251-E7FF-4AE2-817A-DA0E4334F383}" presName="hierRoot2" presStyleCnt="0">
        <dgm:presLayoutVars>
          <dgm:hierBranch val="init"/>
        </dgm:presLayoutVars>
      </dgm:prSet>
      <dgm:spPr/>
    </dgm:pt>
    <dgm:pt modelId="{D35BE0BC-DEEE-4C7D-9517-5B19AEBF58C9}" type="pres">
      <dgm:prSet presAssocID="{838C1251-E7FF-4AE2-817A-DA0E4334F383}" presName="rootComposite" presStyleCnt="0"/>
      <dgm:spPr/>
    </dgm:pt>
    <dgm:pt modelId="{B054485A-1E6C-4875-B45D-0173B7E457A4}" type="pres">
      <dgm:prSet presAssocID="{838C1251-E7FF-4AE2-817A-DA0E4334F383}" presName="rootText" presStyleLbl="node3" presStyleIdx="3" presStyleCnt="34">
        <dgm:presLayoutVars>
          <dgm:chPref val="3"/>
        </dgm:presLayoutVars>
      </dgm:prSet>
      <dgm:spPr/>
    </dgm:pt>
    <dgm:pt modelId="{3120A4E5-E5AA-47EA-A89E-DA0123F41D1D}" type="pres">
      <dgm:prSet presAssocID="{838C1251-E7FF-4AE2-817A-DA0E4334F383}" presName="rootConnector" presStyleLbl="node3" presStyleIdx="3" presStyleCnt="34"/>
      <dgm:spPr/>
    </dgm:pt>
    <dgm:pt modelId="{3B7916C9-AEA9-4A73-BE38-8FC637F93CFD}" type="pres">
      <dgm:prSet presAssocID="{838C1251-E7FF-4AE2-817A-DA0E4334F383}" presName="hierChild4" presStyleCnt="0"/>
      <dgm:spPr/>
    </dgm:pt>
    <dgm:pt modelId="{4B6EBA00-EE10-4660-A64A-2E6F59729249}" type="pres">
      <dgm:prSet presAssocID="{838C1251-E7FF-4AE2-817A-DA0E4334F383}" presName="hierChild5" presStyleCnt="0"/>
      <dgm:spPr/>
    </dgm:pt>
    <dgm:pt modelId="{F2F22BF5-495F-4D11-82B7-06784F000F4F}" type="pres">
      <dgm:prSet presAssocID="{A6D1DB17-F220-4318-B8FD-0F1FDB7B41A1}" presName="hierChild5" presStyleCnt="0"/>
      <dgm:spPr/>
    </dgm:pt>
    <dgm:pt modelId="{E697D979-E418-4F44-AC7D-3FC85262B773}" type="pres">
      <dgm:prSet presAssocID="{F11C98A6-EC2A-47C1-92BB-6D78BC5070DA}" presName="Name37" presStyleLbl="parChTrans1D2" presStyleIdx="1" presStyleCnt="8"/>
      <dgm:spPr/>
    </dgm:pt>
    <dgm:pt modelId="{DB9F2A77-EB87-4F81-8B7F-31FC41C86F5C}" type="pres">
      <dgm:prSet presAssocID="{332D2FFC-B31B-433A-BF66-F37CC9697D1C}" presName="hierRoot2" presStyleCnt="0">
        <dgm:presLayoutVars>
          <dgm:hierBranch val="init"/>
        </dgm:presLayoutVars>
      </dgm:prSet>
      <dgm:spPr/>
    </dgm:pt>
    <dgm:pt modelId="{79921A19-F9E0-4609-8A94-90B8C5E916D5}" type="pres">
      <dgm:prSet presAssocID="{332D2FFC-B31B-433A-BF66-F37CC9697D1C}" presName="rootComposite" presStyleCnt="0"/>
      <dgm:spPr/>
    </dgm:pt>
    <dgm:pt modelId="{77D126E7-3994-4216-BDB9-7A4B995FA01E}" type="pres">
      <dgm:prSet presAssocID="{332D2FFC-B31B-433A-BF66-F37CC9697D1C}" presName="rootText" presStyleLbl="node2" presStyleIdx="1" presStyleCnt="8">
        <dgm:presLayoutVars>
          <dgm:chPref val="3"/>
        </dgm:presLayoutVars>
      </dgm:prSet>
      <dgm:spPr/>
    </dgm:pt>
    <dgm:pt modelId="{156907F9-8A49-4C1F-9E75-A4AF38C003DD}" type="pres">
      <dgm:prSet presAssocID="{332D2FFC-B31B-433A-BF66-F37CC9697D1C}" presName="rootConnector" presStyleLbl="node2" presStyleIdx="1" presStyleCnt="8"/>
      <dgm:spPr/>
    </dgm:pt>
    <dgm:pt modelId="{297353EB-842C-4D26-8974-A25194949B62}" type="pres">
      <dgm:prSet presAssocID="{332D2FFC-B31B-433A-BF66-F37CC9697D1C}" presName="hierChild4" presStyleCnt="0"/>
      <dgm:spPr/>
    </dgm:pt>
    <dgm:pt modelId="{605BC97D-8BAC-415E-8CF2-06F6EE01FF6B}" type="pres">
      <dgm:prSet presAssocID="{B8F15541-8EFD-4ED3-8C67-BDB1E4162C7A}" presName="Name37" presStyleLbl="parChTrans1D3" presStyleIdx="4" presStyleCnt="34"/>
      <dgm:spPr/>
    </dgm:pt>
    <dgm:pt modelId="{DC321D4C-FCB9-4036-B3D5-62CA63758D97}" type="pres">
      <dgm:prSet presAssocID="{A64E2688-7C5A-48BF-9DD1-D3259585BF22}" presName="hierRoot2" presStyleCnt="0">
        <dgm:presLayoutVars>
          <dgm:hierBranch val="init"/>
        </dgm:presLayoutVars>
      </dgm:prSet>
      <dgm:spPr/>
    </dgm:pt>
    <dgm:pt modelId="{8EF3324F-0C8C-44E0-B5F3-50C95ADFD5FA}" type="pres">
      <dgm:prSet presAssocID="{A64E2688-7C5A-48BF-9DD1-D3259585BF22}" presName="rootComposite" presStyleCnt="0"/>
      <dgm:spPr/>
    </dgm:pt>
    <dgm:pt modelId="{7454C664-5729-4D10-9E4C-9CCD941A394F}" type="pres">
      <dgm:prSet presAssocID="{A64E2688-7C5A-48BF-9DD1-D3259585BF22}" presName="rootText" presStyleLbl="node3" presStyleIdx="4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D8BB90-4C62-4FF8-B377-85A3DE36E170}" type="pres">
      <dgm:prSet presAssocID="{A64E2688-7C5A-48BF-9DD1-D3259585BF22}" presName="rootConnector" presStyleLbl="node3" presStyleIdx="4" presStyleCnt="34"/>
      <dgm:spPr/>
    </dgm:pt>
    <dgm:pt modelId="{18FD443C-66D8-4DC2-BCA4-F94E68C814A8}" type="pres">
      <dgm:prSet presAssocID="{A64E2688-7C5A-48BF-9DD1-D3259585BF22}" presName="hierChild4" presStyleCnt="0"/>
      <dgm:spPr/>
    </dgm:pt>
    <dgm:pt modelId="{64D52204-5816-4127-AE72-74993D8ACDBC}" type="pres">
      <dgm:prSet presAssocID="{A64E2688-7C5A-48BF-9DD1-D3259585BF22}" presName="hierChild5" presStyleCnt="0"/>
      <dgm:spPr/>
    </dgm:pt>
    <dgm:pt modelId="{C7C95CFA-8632-4CFE-B8F7-CF2F7180D2C7}" type="pres">
      <dgm:prSet presAssocID="{0AC21C4C-0980-4D84-90D7-3CB6C939860E}" presName="Name37" presStyleLbl="parChTrans1D3" presStyleIdx="5" presStyleCnt="34"/>
      <dgm:spPr/>
    </dgm:pt>
    <dgm:pt modelId="{8DA9A610-B08B-4C5B-93B3-DAB0C2447BCE}" type="pres">
      <dgm:prSet presAssocID="{6D96C776-A3BE-4278-AED5-6B3CBC2D2A57}" presName="hierRoot2" presStyleCnt="0">
        <dgm:presLayoutVars>
          <dgm:hierBranch val="init"/>
        </dgm:presLayoutVars>
      </dgm:prSet>
      <dgm:spPr/>
    </dgm:pt>
    <dgm:pt modelId="{178EFBAA-CDCB-4F45-BE0C-D4587F1D879F}" type="pres">
      <dgm:prSet presAssocID="{6D96C776-A3BE-4278-AED5-6B3CBC2D2A57}" presName="rootComposite" presStyleCnt="0"/>
      <dgm:spPr/>
    </dgm:pt>
    <dgm:pt modelId="{921AEC67-1118-4706-AB8A-F918CB84954D}" type="pres">
      <dgm:prSet presAssocID="{6D96C776-A3BE-4278-AED5-6B3CBC2D2A57}" presName="rootText" presStyleLbl="node3" presStyleIdx="5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61F3C0-D99B-4F68-AF6F-6DFFB1230B5E}" type="pres">
      <dgm:prSet presAssocID="{6D96C776-A3BE-4278-AED5-6B3CBC2D2A57}" presName="rootConnector" presStyleLbl="node3" presStyleIdx="5" presStyleCnt="34"/>
      <dgm:spPr/>
    </dgm:pt>
    <dgm:pt modelId="{91094D94-C35D-4C72-995C-B085F37EC79F}" type="pres">
      <dgm:prSet presAssocID="{6D96C776-A3BE-4278-AED5-6B3CBC2D2A57}" presName="hierChild4" presStyleCnt="0"/>
      <dgm:spPr/>
    </dgm:pt>
    <dgm:pt modelId="{79D68914-0A74-4236-9AEC-81D875714229}" type="pres">
      <dgm:prSet presAssocID="{6D96C776-A3BE-4278-AED5-6B3CBC2D2A57}" presName="hierChild5" presStyleCnt="0"/>
      <dgm:spPr/>
    </dgm:pt>
    <dgm:pt modelId="{6A056D31-956C-4C0E-B943-50734563EA25}" type="pres">
      <dgm:prSet presAssocID="{B8574DFF-C342-43C1-9C65-09D4572D9D22}" presName="Name37" presStyleLbl="parChTrans1D3" presStyleIdx="6" presStyleCnt="34"/>
      <dgm:spPr/>
    </dgm:pt>
    <dgm:pt modelId="{D27A3D20-A534-4601-A787-F4D62B95C8D6}" type="pres">
      <dgm:prSet presAssocID="{2F953ECB-6A92-4924-92BB-6AE6321F339F}" presName="hierRoot2" presStyleCnt="0">
        <dgm:presLayoutVars>
          <dgm:hierBranch val="init"/>
        </dgm:presLayoutVars>
      </dgm:prSet>
      <dgm:spPr/>
    </dgm:pt>
    <dgm:pt modelId="{5036F140-6B9E-4F65-A792-B8FC703A36C0}" type="pres">
      <dgm:prSet presAssocID="{2F953ECB-6A92-4924-92BB-6AE6321F339F}" presName="rootComposite" presStyleCnt="0"/>
      <dgm:spPr/>
    </dgm:pt>
    <dgm:pt modelId="{E4EEB3F2-155F-47F0-9303-D90564CC3595}" type="pres">
      <dgm:prSet presAssocID="{2F953ECB-6A92-4924-92BB-6AE6321F339F}" presName="rootText" presStyleLbl="node3" presStyleIdx="6" presStyleCnt="34">
        <dgm:presLayoutVars>
          <dgm:chPref val="3"/>
        </dgm:presLayoutVars>
      </dgm:prSet>
      <dgm:spPr/>
    </dgm:pt>
    <dgm:pt modelId="{2D27CC39-1B55-46CE-B6D6-36BE78BCF1F3}" type="pres">
      <dgm:prSet presAssocID="{2F953ECB-6A92-4924-92BB-6AE6321F339F}" presName="rootConnector" presStyleLbl="node3" presStyleIdx="6" presStyleCnt="34"/>
      <dgm:spPr/>
    </dgm:pt>
    <dgm:pt modelId="{573CD2A8-D87B-4010-9280-C8CE161BF246}" type="pres">
      <dgm:prSet presAssocID="{2F953ECB-6A92-4924-92BB-6AE6321F339F}" presName="hierChild4" presStyleCnt="0"/>
      <dgm:spPr/>
    </dgm:pt>
    <dgm:pt modelId="{7BD1FFD6-C272-499F-BEC6-55F86D821412}" type="pres">
      <dgm:prSet presAssocID="{2F953ECB-6A92-4924-92BB-6AE6321F339F}" presName="hierChild5" presStyleCnt="0"/>
      <dgm:spPr/>
    </dgm:pt>
    <dgm:pt modelId="{F7BEBAE0-1A02-4540-89F6-F77666077F79}" type="pres">
      <dgm:prSet presAssocID="{8047D4A0-10CC-496E-B5DF-EAF792D822FF}" presName="Name37" presStyleLbl="parChTrans1D3" presStyleIdx="7" presStyleCnt="34"/>
      <dgm:spPr/>
    </dgm:pt>
    <dgm:pt modelId="{C8DCB701-A2EC-4B2A-B665-44E00E6466CC}" type="pres">
      <dgm:prSet presAssocID="{12C1AF09-AE25-4A0C-BEE6-449D34363E56}" presName="hierRoot2" presStyleCnt="0">
        <dgm:presLayoutVars>
          <dgm:hierBranch val="init"/>
        </dgm:presLayoutVars>
      </dgm:prSet>
      <dgm:spPr/>
    </dgm:pt>
    <dgm:pt modelId="{C77A770B-D836-4ACF-9D86-655B04A45B27}" type="pres">
      <dgm:prSet presAssocID="{12C1AF09-AE25-4A0C-BEE6-449D34363E56}" presName="rootComposite" presStyleCnt="0"/>
      <dgm:spPr/>
    </dgm:pt>
    <dgm:pt modelId="{23ECA529-635B-4D97-BE63-39D2052E9DE2}" type="pres">
      <dgm:prSet presAssocID="{12C1AF09-AE25-4A0C-BEE6-449D34363E56}" presName="rootText" presStyleLbl="node3" presStyleIdx="7" presStyleCnt="34">
        <dgm:presLayoutVars>
          <dgm:chPref val="3"/>
        </dgm:presLayoutVars>
      </dgm:prSet>
      <dgm:spPr/>
    </dgm:pt>
    <dgm:pt modelId="{0282D90F-5299-4C28-87C9-E92F59362C94}" type="pres">
      <dgm:prSet presAssocID="{12C1AF09-AE25-4A0C-BEE6-449D34363E56}" presName="rootConnector" presStyleLbl="node3" presStyleIdx="7" presStyleCnt="34"/>
      <dgm:spPr/>
    </dgm:pt>
    <dgm:pt modelId="{4A1D6053-B294-4C24-BA39-63C91C6BA9A0}" type="pres">
      <dgm:prSet presAssocID="{12C1AF09-AE25-4A0C-BEE6-449D34363E56}" presName="hierChild4" presStyleCnt="0"/>
      <dgm:spPr/>
    </dgm:pt>
    <dgm:pt modelId="{42A8EB62-323E-4DAC-91DE-E8687FE8AB99}" type="pres">
      <dgm:prSet presAssocID="{12C1AF09-AE25-4A0C-BEE6-449D34363E56}" presName="hierChild5" presStyleCnt="0"/>
      <dgm:spPr/>
    </dgm:pt>
    <dgm:pt modelId="{CAD75CE5-4101-4A73-BC38-AF6E2D7E32BD}" type="pres">
      <dgm:prSet presAssocID="{108407A8-6C9E-485C-AF5D-AB91A885881A}" presName="Name37" presStyleLbl="parChTrans1D3" presStyleIdx="8" presStyleCnt="34"/>
      <dgm:spPr/>
    </dgm:pt>
    <dgm:pt modelId="{ECAF21B8-441D-4028-A46C-90365C92B910}" type="pres">
      <dgm:prSet presAssocID="{590616B4-F4F6-4688-AD79-76EBECE7667A}" presName="hierRoot2" presStyleCnt="0">
        <dgm:presLayoutVars>
          <dgm:hierBranch val="init"/>
        </dgm:presLayoutVars>
      </dgm:prSet>
      <dgm:spPr/>
    </dgm:pt>
    <dgm:pt modelId="{782FD875-841C-4C1A-9CCE-C6E3A30EB08E}" type="pres">
      <dgm:prSet presAssocID="{590616B4-F4F6-4688-AD79-76EBECE7667A}" presName="rootComposite" presStyleCnt="0"/>
      <dgm:spPr/>
    </dgm:pt>
    <dgm:pt modelId="{39F2BE6B-6986-4F9C-B069-4AB8F002A634}" type="pres">
      <dgm:prSet presAssocID="{590616B4-F4F6-4688-AD79-76EBECE7667A}" presName="rootText" presStyleLbl="node3" presStyleIdx="8" presStyleCnt="34">
        <dgm:presLayoutVars>
          <dgm:chPref val="3"/>
        </dgm:presLayoutVars>
      </dgm:prSet>
      <dgm:spPr/>
    </dgm:pt>
    <dgm:pt modelId="{B896FB0A-D249-44FE-995A-3E6D9A825058}" type="pres">
      <dgm:prSet presAssocID="{590616B4-F4F6-4688-AD79-76EBECE7667A}" presName="rootConnector" presStyleLbl="node3" presStyleIdx="8" presStyleCnt="34"/>
      <dgm:spPr/>
    </dgm:pt>
    <dgm:pt modelId="{E829CE50-330E-4F00-850C-89EBCB520209}" type="pres">
      <dgm:prSet presAssocID="{590616B4-F4F6-4688-AD79-76EBECE7667A}" presName="hierChild4" presStyleCnt="0"/>
      <dgm:spPr/>
    </dgm:pt>
    <dgm:pt modelId="{A60CD16F-0B4D-4C5B-8167-AC554E2B8124}" type="pres">
      <dgm:prSet presAssocID="{590616B4-F4F6-4688-AD79-76EBECE7667A}" presName="hierChild5" presStyleCnt="0"/>
      <dgm:spPr/>
    </dgm:pt>
    <dgm:pt modelId="{2CE004AA-7253-45FA-AA6C-231E46DA4C53}" type="pres">
      <dgm:prSet presAssocID="{2519306A-9084-49E9-833B-4F2AF7DA0B96}" presName="Name37" presStyleLbl="parChTrans1D3" presStyleIdx="9" presStyleCnt="34"/>
      <dgm:spPr/>
    </dgm:pt>
    <dgm:pt modelId="{0E8734A6-5515-4163-B028-A88782B6CDEE}" type="pres">
      <dgm:prSet presAssocID="{B5D1C8EB-9CF3-47CA-B1C7-5BE84B298AE9}" presName="hierRoot2" presStyleCnt="0">
        <dgm:presLayoutVars>
          <dgm:hierBranch val="init"/>
        </dgm:presLayoutVars>
      </dgm:prSet>
      <dgm:spPr/>
    </dgm:pt>
    <dgm:pt modelId="{B2D7351F-9C5A-4DF5-8466-53372BFB3C2F}" type="pres">
      <dgm:prSet presAssocID="{B5D1C8EB-9CF3-47CA-B1C7-5BE84B298AE9}" presName="rootComposite" presStyleCnt="0"/>
      <dgm:spPr/>
    </dgm:pt>
    <dgm:pt modelId="{41755C33-A062-48B9-898A-05E2F3056918}" type="pres">
      <dgm:prSet presAssocID="{B5D1C8EB-9CF3-47CA-B1C7-5BE84B298AE9}" presName="rootText" presStyleLbl="node3" presStyleIdx="9" presStyleCnt="34">
        <dgm:presLayoutVars>
          <dgm:chPref val="3"/>
        </dgm:presLayoutVars>
      </dgm:prSet>
      <dgm:spPr/>
    </dgm:pt>
    <dgm:pt modelId="{41BC0DAF-B2D0-4483-8959-94B5E765E6FB}" type="pres">
      <dgm:prSet presAssocID="{B5D1C8EB-9CF3-47CA-B1C7-5BE84B298AE9}" presName="rootConnector" presStyleLbl="node3" presStyleIdx="9" presStyleCnt="34"/>
      <dgm:spPr/>
    </dgm:pt>
    <dgm:pt modelId="{C5B0F5C5-F3D3-4F8B-83E9-C7199B98C4B3}" type="pres">
      <dgm:prSet presAssocID="{B5D1C8EB-9CF3-47CA-B1C7-5BE84B298AE9}" presName="hierChild4" presStyleCnt="0"/>
      <dgm:spPr/>
    </dgm:pt>
    <dgm:pt modelId="{B0C36122-93FF-457E-A1B3-9392B6762BA5}" type="pres">
      <dgm:prSet presAssocID="{B5D1C8EB-9CF3-47CA-B1C7-5BE84B298AE9}" presName="hierChild5" presStyleCnt="0"/>
      <dgm:spPr/>
    </dgm:pt>
    <dgm:pt modelId="{69866A81-2B3B-415F-8799-C062857E84D4}" type="pres">
      <dgm:prSet presAssocID="{750AA567-AF88-4C49-9114-751F4CEB9AF2}" presName="Name37" presStyleLbl="parChTrans1D3" presStyleIdx="10" presStyleCnt="34"/>
      <dgm:spPr/>
    </dgm:pt>
    <dgm:pt modelId="{0C7C018E-AB82-46ED-AE16-10171AAAD787}" type="pres">
      <dgm:prSet presAssocID="{DE267C70-26B1-4D70-A40D-F6DA79632113}" presName="hierRoot2" presStyleCnt="0">
        <dgm:presLayoutVars>
          <dgm:hierBranch val="init"/>
        </dgm:presLayoutVars>
      </dgm:prSet>
      <dgm:spPr/>
    </dgm:pt>
    <dgm:pt modelId="{3E470968-E7DE-4736-95C0-8E9BF5C92367}" type="pres">
      <dgm:prSet presAssocID="{DE267C70-26B1-4D70-A40D-F6DA79632113}" presName="rootComposite" presStyleCnt="0"/>
      <dgm:spPr/>
    </dgm:pt>
    <dgm:pt modelId="{ED89B267-BA6E-4EED-A826-71EC2D217BEF}" type="pres">
      <dgm:prSet presAssocID="{DE267C70-26B1-4D70-A40D-F6DA79632113}" presName="rootText" presStyleLbl="node3" presStyleIdx="10" presStyleCnt="34">
        <dgm:presLayoutVars>
          <dgm:chPref val="3"/>
        </dgm:presLayoutVars>
      </dgm:prSet>
      <dgm:spPr/>
    </dgm:pt>
    <dgm:pt modelId="{FE0B3555-4AAE-4979-82BF-1DB3CABFB86A}" type="pres">
      <dgm:prSet presAssocID="{DE267C70-26B1-4D70-A40D-F6DA79632113}" presName="rootConnector" presStyleLbl="node3" presStyleIdx="10" presStyleCnt="34"/>
      <dgm:spPr/>
    </dgm:pt>
    <dgm:pt modelId="{1C8A2692-E77B-4AFA-82C1-9C723491AA21}" type="pres">
      <dgm:prSet presAssocID="{DE267C70-26B1-4D70-A40D-F6DA79632113}" presName="hierChild4" presStyleCnt="0"/>
      <dgm:spPr/>
    </dgm:pt>
    <dgm:pt modelId="{F433BD25-FE33-4DF4-B43A-686E948BFA17}" type="pres">
      <dgm:prSet presAssocID="{DE267C70-26B1-4D70-A40D-F6DA79632113}" presName="hierChild5" presStyleCnt="0"/>
      <dgm:spPr/>
    </dgm:pt>
    <dgm:pt modelId="{97ACEDCF-149C-4E75-8C31-764F6FF13540}" type="pres">
      <dgm:prSet presAssocID="{332D2FFC-B31B-433A-BF66-F37CC9697D1C}" presName="hierChild5" presStyleCnt="0"/>
      <dgm:spPr/>
    </dgm:pt>
    <dgm:pt modelId="{2D3003AA-1699-4934-87DB-14B904AD36DE}" type="pres">
      <dgm:prSet presAssocID="{3B956B72-9DDD-45DE-8EA1-C482CAA85DD2}" presName="Name37" presStyleLbl="parChTrans1D2" presStyleIdx="2" presStyleCnt="8"/>
      <dgm:spPr/>
    </dgm:pt>
    <dgm:pt modelId="{4EAED05A-E4D5-4898-91BC-82D465977A61}" type="pres">
      <dgm:prSet presAssocID="{8052866F-75C0-4269-B093-D2BD53045EBA}" presName="hierRoot2" presStyleCnt="0">
        <dgm:presLayoutVars>
          <dgm:hierBranch val="init"/>
        </dgm:presLayoutVars>
      </dgm:prSet>
      <dgm:spPr/>
    </dgm:pt>
    <dgm:pt modelId="{2088706B-A5E2-48D2-B7DA-17BC785AAE24}" type="pres">
      <dgm:prSet presAssocID="{8052866F-75C0-4269-B093-D2BD53045EBA}" presName="rootComposite" presStyleCnt="0"/>
      <dgm:spPr/>
    </dgm:pt>
    <dgm:pt modelId="{638A4A7F-96E0-4AD3-BB7E-C845D7181FB5}" type="pres">
      <dgm:prSet presAssocID="{8052866F-75C0-4269-B093-D2BD53045EBA}" presName="rootText" presStyleLbl="node2" presStyleIdx="2" presStyleCnt="8">
        <dgm:presLayoutVars>
          <dgm:chPref val="3"/>
        </dgm:presLayoutVars>
      </dgm:prSet>
      <dgm:spPr/>
    </dgm:pt>
    <dgm:pt modelId="{204A200E-36DB-4E30-B10F-2CB2404FBB17}" type="pres">
      <dgm:prSet presAssocID="{8052866F-75C0-4269-B093-D2BD53045EBA}" presName="rootConnector" presStyleLbl="node2" presStyleIdx="2" presStyleCnt="8"/>
      <dgm:spPr/>
    </dgm:pt>
    <dgm:pt modelId="{5359C7F5-B3EE-4571-954A-F7E66365DF82}" type="pres">
      <dgm:prSet presAssocID="{8052866F-75C0-4269-B093-D2BD53045EBA}" presName="hierChild4" presStyleCnt="0"/>
      <dgm:spPr/>
    </dgm:pt>
    <dgm:pt modelId="{37D6314A-EAFE-435E-AB89-24614D14B168}" type="pres">
      <dgm:prSet presAssocID="{5161FA2C-EB75-4DE2-A1E8-DC6CADF4ED32}" presName="Name37" presStyleLbl="parChTrans1D3" presStyleIdx="11" presStyleCnt="34"/>
      <dgm:spPr/>
    </dgm:pt>
    <dgm:pt modelId="{FC43B760-D010-4731-9CAC-D3378958EB10}" type="pres">
      <dgm:prSet presAssocID="{47F9E807-6F0E-4D5D-B90F-13E445E9FC88}" presName="hierRoot2" presStyleCnt="0">
        <dgm:presLayoutVars>
          <dgm:hierBranch val="init"/>
        </dgm:presLayoutVars>
      </dgm:prSet>
      <dgm:spPr/>
    </dgm:pt>
    <dgm:pt modelId="{A44458E8-4FAA-4450-A186-44AAB2AF3190}" type="pres">
      <dgm:prSet presAssocID="{47F9E807-6F0E-4D5D-B90F-13E445E9FC88}" presName="rootComposite" presStyleCnt="0"/>
      <dgm:spPr/>
    </dgm:pt>
    <dgm:pt modelId="{07021CC7-5179-4995-A9F2-262E563955BE}" type="pres">
      <dgm:prSet presAssocID="{47F9E807-6F0E-4D5D-B90F-13E445E9FC88}" presName="rootText" presStyleLbl="node3" presStyleIdx="11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4989E5-EADD-4EDC-94F1-919386B983F9}" type="pres">
      <dgm:prSet presAssocID="{47F9E807-6F0E-4D5D-B90F-13E445E9FC88}" presName="rootConnector" presStyleLbl="node3" presStyleIdx="11" presStyleCnt="34"/>
      <dgm:spPr/>
    </dgm:pt>
    <dgm:pt modelId="{D328FC31-C444-4A03-8F20-3CAA7136254B}" type="pres">
      <dgm:prSet presAssocID="{47F9E807-6F0E-4D5D-B90F-13E445E9FC88}" presName="hierChild4" presStyleCnt="0"/>
      <dgm:spPr/>
    </dgm:pt>
    <dgm:pt modelId="{4C4C970E-C33B-4745-B357-8AFF7FD335C1}" type="pres">
      <dgm:prSet presAssocID="{47F9E807-6F0E-4D5D-B90F-13E445E9FC88}" presName="hierChild5" presStyleCnt="0"/>
      <dgm:spPr/>
    </dgm:pt>
    <dgm:pt modelId="{2BFA0134-051F-4FD6-A2BE-4C7612CB096B}" type="pres">
      <dgm:prSet presAssocID="{87B51502-34D7-4879-AE44-BCC67F478181}" presName="Name37" presStyleLbl="parChTrans1D3" presStyleIdx="12" presStyleCnt="34"/>
      <dgm:spPr/>
    </dgm:pt>
    <dgm:pt modelId="{DDFCD440-FF54-4CA6-878F-6CCD9C0699C2}" type="pres">
      <dgm:prSet presAssocID="{BA662BF1-7DB2-4A4E-9064-E9EF34BBB5A2}" presName="hierRoot2" presStyleCnt="0">
        <dgm:presLayoutVars>
          <dgm:hierBranch val="init"/>
        </dgm:presLayoutVars>
      </dgm:prSet>
      <dgm:spPr/>
    </dgm:pt>
    <dgm:pt modelId="{84A07DD8-EF45-44F6-91AD-94D0EF87EE25}" type="pres">
      <dgm:prSet presAssocID="{BA662BF1-7DB2-4A4E-9064-E9EF34BBB5A2}" presName="rootComposite" presStyleCnt="0"/>
      <dgm:spPr/>
    </dgm:pt>
    <dgm:pt modelId="{7C6BD23C-3628-4ADA-837D-B90C8A29CC5F}" type="pres">
      <dgm:prSet presAssocID="{BA662BF1-7DB2-4A4E-9064-E9EF34BBB5A2}" presName="rootText" presStyleLbl="node3" presStyleIdx="12" presStyleCnt="34">
        <dgm:presLayoutVars>
          <dgm:chPref val="3"/>
        </dgm:presLayoutVars>
      </dgm:prSet>
      <dgm:spPr/>
    </dgm:pt>
    <dgm:pt modelId="{BF95D7E2-B1C5-4B86-8999-76D7F71E00E1}" type="pres">
      <dgm:prSet presAssocID="{BA662BF1-7DB2-4A4E-9064-E9EF34BBB5A2}" presName="rootConnector" presStyleLbl="node3" presStyleIdx="12" presStyleCnt="34"/>
      <dgm:spPr/>
    </dgm:pt>
    <dgm:pt modelId="{F6A3DC50-DE89-45E5-8912-B54C175BB5AB}" type="pres">
      <dgm:prSet presAssocID="{BA662BF1-7DB2-4A4E-9064-E9EF34BBB5A2}" presName="hierChild4" presStyleCnt="0"/>
      <dgm:spPr/>
    </dgm:pt>
    <dgm:pt modelId="{33E1C9E2-E588-491E-842C-BBEC29EC9B23}" type="pres">
      <dgm:prSet presAssocID="{BA662BF1-7DB2-4A4E-9064-E9EF34BBB5A2}" presName="hierChild5" presStyleCnt="0"/>
      <dgm:spPr/>
    </dgm:pt>
    <dgm:pt modelId="{3648BAEC-22C7-49CD-995C-D2BA4FD85CE2}" type="pres">
      <dgm:prSet presAssocID="{8052866F-75C0-4269-B093-D2BD53045EBA}" presName="hierChild5" presStyleCnt="0"/>
      <dgm:spPr/>
    </dgm:pt>
    <dgm:pt modelId="{AE6AE03D-E499-43A7-AEBC-5EA099459649}" type="pres">
      <dgm:prSet presAssocID="{552B2A6E-40EC-49A1-8D09-8BE9EEF117DB}" presName="Name37" presStyleLbl="parChTrans1D2" presStyleIdx="3" presStyleCnt="8"/>
      <dgm:spPr/>
    </dgm:pt>
    <dgm:pt modelId="{AE3299D0-6325-46D7-BEC5-A4429C190376}" type="pres">
      <dgm:prSet presAssocID="{25D58858-582D-4253-B0AC-F0A424BE6618}" presName="hierRoot2" presStyleCnt="0">
        <dgm:presLayoutVars>
          <dgm:hierBranch val="init"/>
        </dgm:presLayoutVars>
      </dgm:prSet>
      <dgm:spPr/>
    </dgm:pt>
    <dgm:pt modelId="{0537A63D-A377-4910-B84D-854FD1B41EBF}" type="pres">
      <dgm:prSet presAssocID="{25D58858-582D-4253-B0AC-F0A424BE6618}" presName="rootComposite" presStyleCnt="0"/>
      <dgm:spPr/>
    </dgm:pt>
    <dgm:pt modelId="{28655193-A79F-4D6B-8127-8D602DE77C9F}" type="pres">
      <dgm:prSet presAssocID="{25D58858-582D-4253-B0AC-F0A424BE6618}" presName="rootText" presStyleLbl="node2" presStyleIdx="3" presStyleCnt="8">
        <dgm:presLayoutVars>
          <dgm:chPref val="3"/>
        </dgm:presLayoutVars>
      </dgm:prSet>
      <dgm:spPr/>
    </dgm:pt>
    <dgm:pt modelId="{A523FCDB-2401-496B-BFB0-BD84E15ACB61}" type="pres">
      <dgm:prSet presAssocID="{25D58858-582D-4253-B0AC-F0A424BE6618}" presName="rootConnector" presStyleLbl="node2" presStyleIdx="3" presStyleCnt="8"/>
      <dgm:spPr/>
    </dgm:pt>
    <dgm:pt modelId="{F34E55A7-1949-4EE7-A40A-007D857D6C61}" type="pres">
      <dgm:prSet presAssocID="{25D58858-582D-4253-B0AC-F0A424BE6618}" presName="hierChild4" presStyleCnt="0"/>
      <dgm:spPr/>
    </dgm:pt>
    <dgm:pt modelId="{5C9DE366-E584-4D2B-B1FC-0138ABA0234A}" type="pres">
      <dgm:prSet presAssocID="{B4E0F52C-7A45-4772-8AB8-19EC7B2C6A46}" presName="Name37" presStyleLbl="parChTrans1D3" presStyleIdx="13" presStyleCnt="34"/>
      <dgm:spPr/>
    </dgm:pt>
    <dgm:pt modelId="{F9263103-ED9A-442D-A91B-2632E2A6A2E4}" type="pres">
      <dgm:prSet presAssocID="{70903F94-7343-4D5C-AE6B-2A5137481C28}" presName="hierRoot2" presStyleCnt="0">
        <dgm:presLayoutVars>
          <dgm:hierBranch val="init"/>
        </dgm:presLayoutVars>
      </dgm:prSet>
      <dgm:spPr/>
    </dgm:pt>
    <dgm:pt modelId="{60F351DD-D62D-4048-A3D5-5C1D33A988C4}" type="pres">
      <dgm:prSet presAssocID="{70903F94-7343-4D5C-AE6B-2A5137481C28}" presName="rootComposite" presStyleCnt="0"/>
      <dgm:spPr/>
    </dgm:pt>
    <dgm:pt modelId="{C22DBB6F-BA4B-4789-9469-869A8121A4A4}" type="pres">
      <dgm:prSet presAssocID="{70903F94-7343-4D5C-AE6B-2A5137481C28}" presName="rootText" presStyleLbl="node3" presStyleIdx="13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0B5A9B-35E2-4AF5-ABC6-7A81AF802C59}" type="pres">
      <dgm:prSet presAssocID="{70903F94-7343-4D5C-AE6B-2A5137481C28}" presName="rootConnector" presStyleLbl="node3" presStyleIdx="13" presStyleCnt="34"/>
      <dgm:spPr/>
    </dgm:pt>
    <dgm:pt modelId="{D3D81891-DBAA-487F-91F0-0C8CACE74B3D}" type="pres">
      <dgm:prSet presAssocID="{70903F94-7343-4D5C-AE6B-2A5137481C28}" presName="hierChild4" presStyleCnt="0"/>
      <dgm:spPr/>
    </dgm:pt>
    <dgm:pt modelId="{66B25747-05D0-466C-A713-03AA43F68C0A}" type="pres">
      <dgm:prSet presAssocID="{70903F94-7343-4D5C-AE6B-2A5137481C28}" presName="hierChild5" presStyleCnt="0"/>
      <dgm:spPr/>
    </dgm:pt>
    <dgm:pt modelId="{AD7A4B8C-99F1-406D-B59C-4A5F1699E243}" type="pres">
      <dgm:prSet presAssocID="{0C2BF42B-76FF-44AD-A3FE-2386B2D4BD5D}" presName="Name37" presStyleLbl="parChTrans1D3" presStyleIdx="14" presStyleCnt="34"/>
      <dgm:spPr/>
    </dgm:pt>
    <dgm:pt modelId="{E9687535-FB5C-45BD-9856-3A5070B5E2B2}" type="pres">
      <dgm:prSet presAssocID="{89586086-F0B3-4DB2-B889-0B3663E648EB}" presName="hierRoot2" presStyleCnt="0">
        <dgm:presLayoutVars>
          <dgm:hierBranch val="init"/>
        </dgm:presLayoutVars>
      </dgm:prSet>
      <dgm:spPr/>
    </dgm:pt>
    <dgm:pt modelId="{681D4A1B-F8FC-4476-A2D4-87902AD040C0}" type="pres">
      <dgm:prSet presAssocID="{89586086-F0B3-4DB2-B889-0B3663E648EB}" presName="rootComposite" presStyleCnt="0"/>
      <dgm:spPr/>
    </dgm:pt>
    <dgm:pt modelId="{F69E743D-6C6C-47EC-989B-DBE2E5678E7A}" type="pres">
      <dgm:prSet presAssocID="{89586086-F0B3-4DB2-B889-0B3663E648EB}" presName="rootText" presStyleLbl="node3" presStyleIdx="14" presStyleCnt="34">
        <dgm:presLayoutVars>
          <dgm:chPref val="3"/>
        </dgm:presLayoutVars>
      </dgm:prSet>
      <dgm:spPr/>
    </dgm:pt>
    <dgm:pt modelId="{DD422EC0-F625-4925-BD92-9B7CD666FC7B}" type="pres">
      <dgm:prSet presAssocID="{89586086-F0B3-4DB2-B889-0B3663E648EB}" presName="rootConnector" presStyleLbl="node3" presStyleIdx="14" presStyleCnt="34"/>
      <dgm:spPr/>
    </dgm:pt>
    <dgm:pt modelId="{68112E8B-A78F-4B54-9A60-22D5651EF0B0}" type="pres">
      <dgm:prSet presAssocID="{89586086-F0B3-4DB2-B889-0B3663E648EB}" presName="hierChild4" presStyleCnt="0"/>
      <dgm:spPr/>
    </dgm:pt>
    <dgm:pt modelId="{1CB7918D-ACA0-43BC-A7D2-A4F17470914F}" type="pres">
      <dgm:prSet presAssocID="{89586086-F0B3-4DB2-B889-0B3663E648EB}" presName="hierChild5" presStyleCnt="0"/>
      <dgm:spPr/>
    </dgm:pt>
    <dgm:pt modelId="{FC157376-BF0F-4F8D-8469-45EBEF1FA9CA}" type="pres">
      <dgm:prSet presAssocID="{B53F8A70-36AA-4A56-B0CA-DA001904A6DB}" presName="Name37" presStyleLbl="parChTrans1D3" presStyleIdx="15" presStyleCnt="34"/>
      <dgm:spPr/>
    </dgm:pt>
    <dgm:pt modelId="{EE1DA80B-AB70-49D7-9EC2-3B1519CE68FD}" type="pres">
      <dgm:prSet presAssocID="{E5023B08-2407-49A0-8BE7-642A0B31C794}" presName="hierRoot2" presStyleCnt="0">
        <dgm:presLayoutVars>
          <dgm:hierBranch val="init"/>
        </dgm:presLayoutVars>
      </dgm:prSet>
      <dgm:spPr/>
    </dgm:pt>
    <dgm:pt modelId="{2791D0E9-56B6-4960-BD27-D5647F91653D}" type="pres">
      <dgm:prSet presAssocID="{E5023B08-2407-49A0-8BE7-642A0B31C794}" presName="rootComposite" presStyleCnt="0"/>
      <dgm:spPr/>
    </dgm:pt>
    <dgm:pt modelId="{EF26C170-BC02-4AE4-AAC4-9870025AB4C7}" type="pres">
      <dgm:prSet presAssocID="{E5023B08-2407-49A0-8BE7-642A0B31C794}" presName="rootText" presStyleLbl="node3" presStyleIdx="15" presStyleCnt="34">
        <dgm:presLayoutVars>
          <dgm:chPref val="3"/>
        </dgm:presLayoutVars>
      </dgm:prSet>
      <dgm:spPr/>
    </dgm:pt>
    <dgm:pt modelId="{7262386C-7B10-4598-A061-EF18F2E326DC}" type="pres">
      <dgm:prSet presAssocID="{E5023B08-2407-49A0-8BE7-642A0B31C794}" presName="rootConnector" presStyleLbl="node3" presStyleIdx="15" presStyleCnt="34"/>
      <dgm:spPr/>
    </dgm:pt>
    <dgm:pt modelId="{1AFFB59F-5E8B-4841-9A55-8305970E96C0}" type="pres">
      <dgm:prSet presAssocID="{E5023B08-2407-49A0-8BE7-642A0B31C794}" presName="hierChild4" presStyleCnt="0"/>
      <dgm:spPr/>
    </dgm:pt>
    <dgm:pt modelId="{F8215C24-6A48-4260-8558-F64711B18533}" type="pres">
      <dgm:prSet presAssocID="{E5023B08-2407-49A0-8BE7-642A0B31C794}" presName="hierChild5" presStyleCnt="0"/>
      <dgm:spPr/>
    </dgm:pt>
    <dgm:pt modelId="{379B12E5-BDA2-490C-B9B6-0A1802383460}" type="pres">
      <dgm:prSet presAssocID="{6ED2C19F-57B3-4CF1-81CB-05069B0DCF44}" presName="Name37" presStyleLbl="parChTrans1D3" presStyleIdx="16" presStyleCnt="34"/>
      <dgm:spPr/>
    </dgm:pt>
    <dgm:pt modelId="{DB9CEAF5-EEDA-423F-B74E-310B7CFFD103}" type="pres">
      <dgm:prSet presAssocID="{6C68C6B4-B208-4056-9F27-CABC9358FB4C}" presName="hierRoot2" presStyleCnt="0">
        <dgm:presLayoutVars>
          <dgm:hierBranch val="init"/>
        </dgm:presLayoutVars>
      </dgm:prSet>
      <dgm:spPr/>
    </dgm:pt>
    <dgm:pt modelId="{771152ED-A45D-4F0A-B7C7-1E8A154A8C67}" type="pres">
      <dgm:prSet presAssocID="{6C68C6B4-B208-4056-9F27-CABC9358FB4C}" presName="rootComposite" presStyleCnt="0"/>
      <dgm:spPr/>
    </dgm:pt>
    <dgm:pt modelId="{04E552F1-54FD-4CD1-894B-E39DAA07FF6F}" type="pres">
      <dgm:prSet presAssocID="{6C68C6B4-B208-4056-9F27-CABC9358FB4C}" presName="rootText" presStyleLbl="node3" presStyleIdx="16" presStyleCnt="34">
        <dgm:presLayoutVars>
          <dgm:chPref val="3"/>
        </dgm:presLayoutVars>
      </dgm:prSet>
      <dgm:spPr/>
    </dgm:pt>
    <dgm:pt modelId="{3C3E83E6-1AD0-44D0-A8A7-167A9FCF4433}" type="pres">
      <dgm:prSet presAssocID="{6C68C6B4-B208-4056-9F27-CABC9358FB4C}" presName="rootConnector" presStyleLbl="node3" presStyleIdx="16" presStyleCnt="34"/>
      <dgm:spPr/>
    </dgm:pt>
    <dgm:pt modelId="{E23CDE22-11B7-414A-975C-43E7D43D2D31}" type="pres">
      <dgm:prSet presAssocID="{6C68C6B4-B208-4056-9F27-CABC9358FB4C}" presName="hierChild4" presStyleCnt="0"/>
      <dgm:spPr/>
    </dgm:pt>
    <dgm:pt modelId="{136DDA07-1263-4E93-BAC6-886892C0F1BC}" type="pres">
      <dgm:prSet presAssocID="{6C68C6B4-B208-4056-9F27-CABC9358FB4C}" presName="hierChild5" presStyleCnt="0"/>
      <dgm:spPr/>
    </dgm:pt>
    <dgm:pt modelId="{943CFA82-BAF5-404D-A1B6-87DAAE3CC42C}" type="pres">
      <dgm:prSet presAssocID="{C249B220-B8A8-43CA-9B73-B1FD18F58C8D}" presName="Name37" presStyleLbl="parChTrans1D3" presStyleIdx="17" presStyleCnt="34"/>
      <dgm:spPr/>
    </dgm:pt>
    <dgm:pt modelId="{12077429-A4ED-4473-ABF5-C0D0B47894AF}" type="pres">
      <dgm:prSet presAssocID="{AEFC8DBC-D446-43F5-A289-D0DAE9E731C8}" presName="hierRoot2" presStyleCnt="0">
        <dgm:presLayoutVars>
          <dgm:hierBranch val="init"/>
        </dgm:presLayoutVars>
      </dgm:prSet>
      <dgm:spPr/>
    </dgm:pt>
    <dgm:pt modelId="{1C2455F8-61BD-4FD5-853B-607BFA206D7F}" type="pres">
      <dgm:prSet presAssocID="{AEFC8DBC-D446-43F5-A289-D0DAE9E731C8}" presName="rootComposite" presStyleCnt="0"/>
      <dgm:spPr/>
    </dgm:pt>
    <dgm:pt modelId="{2A20D479-3B59-4814-873F-3405923F277D}" type="pres">
      <dgm:prSet presAssocID="{AEFC8DBC-D446-43F5-A289-D0DAE9E731C8}" presName="rootText" presStyleLbl="node3" presStyleIdx="17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E90D83-F12F-474D-BC45-5627034EFF30}" type="pres">
      <dgm:prSet presAssocID="{AEFC8DBC-D446-43F5-A289-D0DAE9E731C8}" presName="rootConnector" presStyleLbl="node3" presStyleIdx="17" presStyleCnt="34"/>
      <dgm:spPr/>
    </dgm:pt>
    <dgm:pt modelId="{066275A1-F877-443A-B6B0-D2A891A152D3}" type="pres">
      <dgm:prSet presAssocID="{AEFC8DBC-D446-43F5-A289-D0DAE9E731C8}" presName="hierChild4" presStyleCnt="0"/>
      <dgm:spPr/>
    </dgm:pt>
    <dgm:pt modelId="{57FAC396-46A8-4DEF-8C57-DC8AE6D952A0}" type="pres">
      <dgm:prSet presAssocID="{AEFC8DBC-D446-43F5-A289-D0DAE9E731C8}" presName="hierChild5" presStyleCnt="0"/>
      <dgm:spPr/>
    </dgm:pt>
    <dgm:pt modelId="{4B236E59-12FF-425B-AC11-F763DA125D8B}" type="pres">
      <dgm:prSet presAssocID="{2CAD1511-4775-4AF8-B7AB-75BDBFC7A5A3}" presName="Name37" presStyleLbl="parChTrans1D3" presStyleIdx="18" presStyleCnt="34"/>
      <dgm:spPr/>
    </dgm:pt>
    <dgm:pt modelId="{71B2FC9A-79D9-4B15-8EB8-8530E6F569FE}" type="pres">
      <dgm:prSet presAssocID="{11B1F24B-1B5C-41AF-A62D-A4D9235B00B1}" presName="hierRoot2" presStyleCnt="0">
        <dgm:presLayoutVars>
          <dgm:hierBranch val="init"/>
        </dgm:presLayoutVars>
      </dgm:prSet>
      <dgm:spPr/>
    </dgm:pt>
    <dgm:pt modelId="{E8942E06-E26E-44CE-B621-15375DA23337}" type="pres">
      <dgm:prSet presAssocID="{11B1F24B-1B5C-41AF-A62D-A4D9235B00B1}" presName="rootComposite" presStyleCnt="0"/>
      <dgm:spPr/>
    </dgm:pt>
    <dgm:pt modelId="{81F46418-1B1D-414E-A992-3EE1130ED00D}" type="pres">
      <dgm:prSet presAssocID="{11B1F24B-1B5C-41AF-A62D-A4D9235B00B1}" presName="rootText" presStyleLbl="node3" presStyleIdx="18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79F621-147F-4E9B-9D26-9B6A3E47BF2E}" type="pres">
      <dgm:prSet presAssocID="{11B1F24B-1B5C-41AF-A62D-A4D9235B00B1}" presName="rootConnector" presStyleLbl="node3" presStyleIdx="18" presStyleCnt="34"/>
      <dgm:spPr/>
    </dgm:pt>
    <dgm:pt modelId="{E2906253-3F22-40D7-A8D3-D04D6CF3E018}" type="pres">
      <dgm:prSet presAssocID="{11B1F24B-1B5C-41AF-A62D-A4D9235B00B1}" presName="hierChild4" presStyleCnt="0"/>
      <dgm:spPr/>
    </dgm:pt>
    <dgm:pt modelId="{F636038C-BB19-44E2-A995-17C77AB9E370}" type="pres">
      <dgm:prSet presAssocID="{11B1F24B-1B5C-41AF-A62D-A4D9235B00B1}" presName="hierChild5" presStyleCnt="0"/>
      <dgm:spPr/>
    </dgm:pt>
    <dgm:pt modelId="{87FA7527-60E7-4A65-8DBC-D9E828B16252}" type="pres">
      <dgm:prSet presAssocID="{CBB81105-5A17-4A19-8FCB-8B2A0828E2B1}" presName="Name37" presStyleLbl="parChTrans1D3" presStyleIdx="19" presStyleCnt="34"/>
      <dgm:spPr/>
    </dgm:pt>
    <dgm:pt modelId="{8219A5EF-3070-424B-9025-0BF60E0E111B}" type="pres">
      <dgm:prSet presAssocID="{4F657654-D174-4CB1-9715-D240024CF2A3}" presName="hierRoot2" presStyleCnt="0">
        <dgm:presLayoutVars>
          <dgm:hierBranch val="init"/>
        </dgm:presLayoutVars>
      </dgm:prSet>
      <dgm:spPr/>
    </dgm:pt>
    <dgm:pt modelId="{A4F3EB9F-973A-44EE-9519-DF07C8F954DB}" type="pres">
      <dgm:prSet presAssocID="{4F657654-D174-4CB1-9715-D240024CF2A3}" presName="rootComposite" presStyleCnt="0"/>
      <dgm:spPr/>
    </dgm:pt>
    <dgm:pt modelId="{FF26FE23-1A35-4F7F-9F21-ED4C8B83EF95}" type="pres">
      <dgm:prSet presAssocID="{4F657654-D174-4CB1-9715-D240024CF2A3}" presName="rootText" presStyleLbl="node3" presStyleIdx="19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B460B-BC14-4E92-A115-45AB6F6C0F13}" type="pres">
      <dgm:prSet presAssocID="{4F657654-D174-4CB1-9715-D240024CF2A3}" presName="rootConnector" presStyleLbl="node3" presStyleIdx="19" presStyleCnt="34"/>
      <dgm:spPr/>
    </dgm:pt>
    <dgm:pt modelId="{06899F87-D225-4177-9876-B3D41F31EB6F}" type="pres">
      <dgm:prSet presAssocID="{4F657654-D174-4CB1-9715-D240024CF2A3}" presName="hierChild4" presStyleCnt="0"/>
      <dgm:spPr/>
    </dgm:pt>
    <dgm:pt modelId="{ECDD6FF9-8E74-403E-9204-4505BB2ADE0C}" type="pres">
      <dgm:prSet presAssocID="{4F657654-D174-4CB1-9715-D240024CF2A3}" presName="hierChild5" presStyleCnt="0"/>
      <dgm:spPr/>
    </dgm:pt>
    <dgm:pt modelId="{4E77C4E4-9C44-41A6-A3E5-6E8AB55BE70F}" type="pres">
      <dgm:prSet presAssocID="{C62F598C-6F1E-45F2-9EC0-709475B0DD9F}" presName="Name37" presStyleLbl="parChTrans1D3" presStyleIdx="20" presStyleCnt="34"/>
      <dgm:spPr/>
    </dgm:pt>
    <dgm:pt modelId="{7AE24A51-B8E1-440A-93D9-05D8B936F71F}" type="pres">
      <dgm:prSet presAssocID="{EE7C5068-F510-4520-9E37-EE5DB79F79A8}" presName="hierRoot2" presStyleCnt="0">
        <dgm:presLayoutVars>
          <dgm:hierBranch val="init"/>
        </dgm:presLayoutVars>
      </dgm:prSet>
      <dgm:spPr/>
    </dgm:pt>
    <dgm:pt modelId="{B1D2317D-B66F-4D9E-A49C-A073830D87EA}" type="pres">
      <dgm:prSet presAssocID="{EE7C5068-F510-4520-9E37-EE5DB79F79A8}" presName="rootComposite" presStyleCnt="0"/>
      <dgm:spPr/>
    </dgm:pt>
    <dgm:pt modelId="{3BB1FE48-F057-4318-9FE6-886A65178DAE}" type="pres">
      <dgm:prSet presAssocID="{EE7C5068-F510-4520-9E37-EE5DB79F79A8}" presName="rootText" presStyleLbl="node3" presStyleIdx="20" presStyleCnt="34">
        <dgm:presLayoutVars>
          <dgm:chPref val="3"/>
        </dgm:presLayoutVars>
      </dgm:prSet>
      <dgm:spPr/>
    </dgm:pt>
    <dgm:pt modelId="{82371AD9-E9EA-402F-A84A-6A9756E54591}" type="pres">
      <dgm:prSet presAssocID="{EE7C5068-F510-4520-9E37-EE5DB79F79A8}" presName="rootConnector" presStyleLbl="node3" presStyleIdx="20" presStyleCnt="34"/>
      <dgm:spPr/>
    </dgm:pt>
    <dgm:pt modelId="{0F195CCC-B732-4A9B-B88C-DDDC7DFEA642}" type="pres">
      <dgm:prSet presAssocID="{EE7C5068-F510-4520-9E37-EE5DB79F79A8}" presName="hierChild4" presStyleCnt="0"/>
      <dgm:spPr/>
    </dgm:pt>
    <dgm:pt modelId="{C21487F6-0604-452C-9EEA-1CAB675EDE6B}" type="pres">
      <dgm:prSet presAssocID="{EE7C5068-F510-4520-9E37-EE5DB79F79A8}" presName="hierChild5" presStyleCnt="0"/>
      <dgm:spPr/>
    </dgm:pt>
    <dgm:pt modelId="{78B31E71-A93C-4E60-811C-ADA02E4931FF}" type="pres">
      <dgm:prSet presAssocID="{25D58858-582D-4253-B0AC-F0A424BE6618}" presName="hierChild5" presStyleCnt="0"/>
      <dgm:spPr/>
    </dgm:pt>
    <dgm:pt modelId="{6CEA9EB0-2140-4AE8-ACB4-3863635E09AC}" type="pres">
      <dgm:prSet presAssocID="{9238046F-5EEA-4BCF-95C2-E81E97CA8702}" presName="Name37" presStyleLbl="parChTrans1D2" presStyleIdx="4" presStyleCnt="8"/>
      <dgm:spPr/>
    </dgm:pt>
    <dgm:pt modelId="{F7E83FE1-0C20-4C41-9C3E-EE139932B2FF}" type="pres">
      <dgm:prSet presAssocID="{0C275241-6BF8-4D6C-9140-2346455D6E6E}" presName="hierRoot2" presStyleCnt="0">
        <dgm:presLayoutVars>
          <dgm:hierBranch val="init"/>
        </dgm:presLayoutVars>
      </dgm:prSet>
      <dgm:spPr/>
    </dgm:pt>
    <dgm:pt modelId="{C3F94745-4B77-46BC-8716-5F260272DD5F}" type="pres">
      <dgm:prSet presAssocID="{0C275241-6BF8-4D6C-9140-2346455D6E6E}" presName="rootComposite" presStyleCnt="0"/>
      <dgm:spPr/>
    </dgm:pt>
    <dgm:pt modelId="{E6802141-F079-4FE6-BB4D-551E069D5C36}" type="pres">
      <dgm:prSet presAssocID="{0C275241-6BF8-4D6C-9140-2346455D6E6E}" presName="rootText" presStyleLbl="node2" presStyleIdx="4" presStyleCnt="8">
        <dgm:presLayoutVars>
          <dgm:chPref val="3"/>
        </dgm:presLayoutVars>
      </dgm:prSet>
      <dgm:spPr/>
    </dgm:pt>
    <dgm:pt modelId="{167CD7E5-E7D1-4185-8A0A-A4938E5D35A9}" type="pres">
      <dgm:prSet presAssocID="{0C275241-6BF8-4D6C-9140-2346455D6E6E}" presName="rootConnector" presStyleLbl="node2" presStyleIdx="4" presStyleCnt="8"/>
      <dgm:spPr/>
    </dgm:pt>
    <dgm:pt modelId="{3D56120B-8033-40A7-AB60-DA6A79E52D99}" type="pres">
      <dgm:prSet presAssocID="{0C275241-6BF8-4D6C-9140-2346455D6E6E}" presName="hierChild4" presStyleCnt="0"/>
      <dgm:spPr/>
    </dgm:pt>
    <dgm:pt modelId="{4AA5DFB7-BA20-4D3D-AB51-5D9C575571D5}" type="pres">
      <dgm:prSet presAssocID="{8CD09964-4FC6-43B1-B67F-28DE84603C74}" presName="Name37" presStyleLbl="parChTrans1D3" presStyleIdx="21" presStyleCnt="34"/>
      <dgm:spPr/>
    </dgm:pt>
    <dgm:pt modelId="{8BC99EF5-44AB-4F1D-ACB4-9358867C2666}" type="pres">
      <dgm:prSet presAssocID="{52AD960C-46A7-4597-BA8E-40F1E2866C74}" presName="hierRoot2" presStyleCnt="0">
        <dgm:presLayoutVars>
          <dgm:hierBranch val="init"/>
        </dgm:presLayoutVars>
      </dgm:prSet>
      <dgm:spPr/>
    </dgm:pt>
    <dgm:pt modelId="{90E60E2A-3FC7-4655-93B3-A050AB886AE4}" type="pres">
      <dgm:prSet presAssocID="{52AD960C-46A7-4597-BA8E-40F1E2866C74}" presName="rootComposite" presStyleCnt="0"/>
      <dgm:spPr/>
    </dgm:pt>
    <dgm:pt modelId="{84B71872-5268-44B5-8870-8965747E065E}" type="pres">
      <dgm:prSet presAssocID="{52AD960C-46A7-4597-BA8E-40F1E2866C74}" presName="rootText" presStyleLbl="node3" presStyleIdx="21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69CC7A-4634-4D9E-B905-529B233016D7}" type="pres">
      <dgm:prSet presAssocID="{52AD960C-46A7-4597-BA8E-40F1E2866C74}" presName="rootConnector" presStyleLbl="node3" presStyleIdx="21" presStyleCnt="34"/>
      <dgm:spPr/>
    </dgm:pt>
    <dgm:pt modelId="{859CEF37-FA11-41E4-A4B2-CA50895A93C6}" type="pres">
      <dgm:prSet presAssocID="{52AD960C-46A7-4597-BA8E-40F1E2866C74}" presName="hierChild4" presStyleCnt="0"/>
      <dgm:spPr/>
    </dgm:pt>
    <dgm:pt modelId="{C49F0232-3509-4D61-818A-FF740419BB96}" type="pres">
      <dgm:prSet presAssocID="{52AD960C-46A7-4597-BA8E-40F1E2866C74}" presName="hierChild5" presStyleCnt="0"/>
      <dgm:spPr/>
    </dgm:pt>
    <dgm:pt modelId="{07D41533-3781-4A1A-A54F-A4B89401A003}" type="pres">
      <dgm:prSet presAssocID="{EC3CB3DB-9F9D-47AD-93DF-010CAE42FFD6}" presName="Name37" presStyleLbl="parChTrans1D3" presStyleIdx="22" presStyleCnt="34"/>
      <dgm:spPr/>
    </dgm:pt>
    <dgm:pt modelId="{44CDD74F-DE7E-4AB2-BEE2-8C6D2861672F}" type="pres">
      <dgm:prSet presAssocID="{5B3EA7D9-ABF8-41D4-94A9-0F289003C31C}" presName="hierRoot2" presStyleCnt="0">
        <dgm:presLayoutVars>
          <dgm:hierBranch val="init"/>
        </dgm:presLayoutVars>
      </dgm:prSet>
      <dgm:spPr/>
    </dgm:pt>
    <dgm:pt modelId="{12D4F6F4-23CB-4D7A-AE65-F3E6EE145091}" type="pres">
      <dgm:prSet presAssocID="{5B3EA7D9-ABF8-41D4-94A9-0F289003C31C}" presName="rootComposite" presStyleCnt="0"/>
      <dgm:spPr/>
    </dgm:pt>
    <dgm:pt modelId="{8BC430E2-7F94-4E38-B01E-E8254F65F5A9}" type="pres">
      <dgm:prSet presAssocID="{5B3EA7D9-ABF8-41D4-94A9-0F289003C31C}" presName="rootText" presStyleLbl="node3" presStyleIdx="22" presStyleCnt="34">
        <dgm:presLayoutVars>
          <dgm:chPref val="3"/>
        </dgm:presLayoutVars>
      </dgm:prSet>
      <dgm:spPr/>
    </dgm:pt>
    <dgm:pt modelId="{D8806AFF-64FE-4AF1-A532-0DBEA9197635}" type="pres">
      <dgm:prSet presAssocID="{5B3EA7D9-ABF8-41D4-94A9-0F289003C31C}" presName="rootConnector" presStyleLbl="node3" presStyleIdx="22" presStyleCnt="34"/>
      <dgm:spPr/>
    </dgm:pt>
    <dgm:pt modelId="{F6D1E8D9-E2D0-4997-9423-82B4FB2E8ACB}" type="pres">
      <dgm:prSet presAssocID="{5B3EA7D9-ABF8-41D4-94A9-0F289003C31C}" presName="hierChild4" presStyleCnt="0"/>
      <dgm:spPr/>
    </dgm:pt>
    <dgm:pt modelId="{FBE495DA-9A76-4F95-9AED-1A5BAA6137D4}" type="pres">
      <dgm:prSet presAssocID="{5B3EA7D9-ABF8-41D4-94A9-0F289003C31C}" presName="hierChild5" presStyleCnt="0"/>
      <dgm:spPr/>
    </dgm:pt>
    <dgm:pt modelId="{53FCD4B0-7169-4CA2-9EDC-F432477C0105}" type="pres">
      <dgm:prSet presAssocID="{0C275241-6BF8-4D6C-9140-2346455D6E6E}" presName="hierChild5" presStyleCnt="0"/>
      <dgm:spPr/>
    </dgm:pt>
    <dgm:pt modelId="{DCB35C14-F656-4CD3-9F58-071204B50822}" type="pres">
      <dgm:prSet presAssocID="{46DD8479-A846-4118-9DB4-E2B96EDC3E2E}" presName="Name37" presStyleLbl="parChTrans1D2" presStyleIdx="5" presStyleCnt="8"/>
      <dgm:spPr/>
    </dgm:pt>
    <dgm:pt modelId="{79550C28-8B2E-4B27-98CE-A537617FCDE2}" type="pres">
      <dgm:prSet presAssocID="{AB5574B0-898F-4151-B65D-DF6AF2530D5D}" presName="hierRoot2" presStyleCnt="0">
        <dgm:presLayoutVars>
          <dgm:hierBranch val="init"/>
        </dgm:presLayoutVars>
      </dgm:prSet>
      <dgm:spPr/>
    </dgm:pt>
    <dgm:pt modelId="{7FA0660B-CCE6-40E1-BF6A-989506FB5D40}" type="pres">
      <dgm:prSet presAssocID="{AB5574B0-898F-4151-B65D-DF6AF2530D5D}" presName="rootComposite" presStyleCnt="0"/>
      <dgm:spPr/>
    </dgm:pt>
    <dgm:pt modelId="{B96B8108-B709-4B7F-9B1C-8BBB21E20A69}" type="pres">
      <dgm:prSet presAssocID="{AB5574B0-898F-4151-B65D-DF6AF2530D5D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30F4C2-F6FC-4049-93BB-7A158FA34CED}" type="pres">
      <dgm:prSet presAssocID="{AB5574B0-898F-4151-B65D-DF6AF2530D5D}" presName="rootConnector" presStyleLbl="node2" presStyleIdx="5" presStyleCnt="8"/>
      <dgm:spPr/>
    </dgm:pt>
    <dgm:pt modelId="{E94288A0-71D8-4919-A3F5-3BBE6E813214}" type="pres">
      <dgm:prSet presAssocID="{AB5574B0-898F-4151-B65D-DF6AF2530D5D}" presName="hierChild4" presStyleCnt="0"/>
      <dgm:spPr/>
    </dgm:pt>
    <dgm:pt modelId="{AF803D59-205C-4A98-9BB1-D8D045A5A7CA}" type="pres">
      <dgm:prSet presAssocID="{2A19A61B-F407-4B02-9756-E2A54F24B0D9}" presName="Name37" presStyleLbl="parChTrans1D3" presStyleIdx="23" presStyleCnt="34"/>
      <dgm:spPr/>
    </dgm:pt>
    <dgm:pt modelId="{4794C215-EBF9-419E-A14D-9CE8A62D1144}" type="pres">
      <dgm:prSet presAssocID="{7E06C590-8E9E-410A-AA1E-F7F68D83CCB0}" presName="hierRoot2" presStyleCnt="0">
        <dgm:presLayoutVars>
          <dgm:hierBranch val="init"/>
        </dgm:presLayoutVars>
      </dgm:prSet>
      <dgm:spPr/>
    </dgm:pt>
    <dgm:pt modelId="{0DDE8DD1-CC94-4479-8E65-D0BD92D77E1E}" type="pres">
      <dgm:prSet presAssocID="{7E06C590-8E9E-410A-AA1E-F7F68D83CCB0}" presName="rootComposite" presStyleCnt="0"/>
      <dgm:spPr/>
    </dgm:pt>
    <dgm:pt modelId="{E5FE759C-E749-4210-87CD-B70672E112BA}" type="pres">
      <dgm:prSet presAssocID="{7E06C590-8E9E-410A-AA1E-F7F68D83CCB0}" presName="rootText" presStyleLbl="node3" presStyleIdx="23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8AAB8E-585E-4673-8048-F5FD0CB33BE9}" type="pres">
      <dgm:prSet presAssocID="{7E06C590-8E9E-410A-AA1E-F7F68D83CCB0}" presName="rootConnector" presStyleLbl="node3" presStyleIdx="23" presStyleCnt="34"/>
      <dgm:spPr/>
    </dgm:pt>
    <dgm:pt modelId="{68F94C9B-48B3-4699-9175-7E4BCBBCEBC5}" type="pres">
      <dgm:prSet presAssocID="{7E06C590-8E9E-410A-AA1E-F7F68D83CCB0}" presName="hierChild4" presStyleCnt="0"/>
      <dgm:spPr/>
    </dgm:pt>
    <dgm:pt modelId="{C5BCF299-BC4E-4E4D-A1D9-FDD17A60C7EE}" type="pres">
      <dgm:prSet presAssocID="{7E06C590-8E9E-410A-AA1E-F7F68D83CCB0}" presName="hierChild5" presStyleCnt="0"/>
      <dgm:spPr/>
    </dgm:pt>
    <dgm:pt modelId="{F935CFC4-39F7-49B5-84F7-DDA46F7C20CF}" type="pres">
      <dgm:prSet presAssocID="{B6F743BF-B536-479B-8A1B-EAA87987CE60}" presName="Name37" presStyleLbl="parChTrans1D3" presStyleIdx="24" presStyleCnt="34"/>
      <dgm:spPr/>
    </dgm:pt>
    <dgm:pt modelId="{5C01BAE4-963C-4A34-858D-64B651B0052F}" type="pres">
      <dgm:prSet presAssocID="{304D01D8-97C1-4EE1-822C-2C852495C361}" presName="hierRoot2" presStyleCnt="0">
        <dgm:presLayoutVars>
          <dgm:hierBranch val="init"/>
        </dgm:presLayoutVars>
      </dgm:prSet>
      <dgm:spPr/>
    </dgm:pt>
    <dgm:pt modelId="{11F58CB5-9BA2-48C2-BC6F-61069E705528}" type="pres">
      <dgm:prSet presAssocID="{304D01D8-97C1-4EE1-822C-2C852495C361}" presName="rootComposite" presStyleCnt="0"/>
      <dgm:spPr/>
    </dgm:pt>
    <dgm:pt modelId="{6957EFDD-3E30-4D48-8BEF-F61BB1517787}" type="pres">
      <dgm:prSet presAssocID="{304D01D8-97C1-4EE1-822C-2C852495C361}" presName="rootText" presStyleLbl="node3" presStyleIdx="24" presStyleCnt="34">
        <dgm:presLayoutVars>
          <dgm:chPref val="3"/>
        </dgm:presLayoutVars>
      </dgm:prSet>
      <dgm:spPr/>
    </dgm:pt>
    <dgm:pt modelId="{2FA70C2E-0BC4-40C5-8C18-C58614E46F8A}" type="pres">
      <dgm:prSet presAssocID="{304D01D8-97C1-4EE1-822C-2C852495C361}" presName="rootConnector" presStyleLbl="node3" presStyleIdx="24" presStyleCnt="34"/>
      <dgm:spPr/>
    </dgm:pt>
    <dgm:pt modelId="{8D2F5FAE-95E2-4358-9FE3-323A0DE6FED8}" type="pres">
      <dgm:prSet presAssocID="{304D01D8-97C1-4EE1-822C-2C852495C361}" presName="hierChild4" presStyleCnt="0"/>
      <dgm:spPr/>
    </dgm:pt>
    <dgm:pt modelId="{570A952D-D7DF-4ACC-B189-B351323B7C73}" type="pres">
      <dgm:prSet presAssocID="{304D01D8-97C1-4EE1-822C-2C852495C361}" presName="hierChild5" presStyleCnt="0"/>
      <dgm:spPr/>
    </dgm:pt>
    <dgm:pt modelId="{C92C282F-4527-4E0B-A08E-3986C8B2A647}" type="pres">
      <dgm:prSet presAssocID="{AB5574B0-898F-4151-B65D-DF6AF2530D5D}" presName="hierChild5" presStyleCnt="0"/>
      <dgm:spPr/>
    </dgm:pt>
    <dgm:pt modelId="{E714013C-6A9C-4215-AF13-5AC56DAA19EE}" type="pres">
      <dgm:prSet presAssocID="{41CB43A1-1186-4D68-AD99-41AADE5F58CF}" presName="Name37" presStyleLbl="parChTrans1D2" presStyleIdx="6" presStyleCnt="8"/>
      <dgm:spPr/>
    </dgm:pt>
    <dgm:pt modelId="{B5056E05-1DFE-4506-9E5C-4BB535460785}" type="pres">
      <dgm:prSet presAssocID="{7FCCDC68-D368-45B1-88DB-758116059321}" presName="hierRoot2" presStyleCnt="0">
        <dgm:presLayoutVars>
          <dgm:hierBranch val="init"/>
        </dgm:presLayoutVars>
      </dgm:prSet>
      <dgm:spPr/>
    </dgm:pt>
    <dgm:pt modelId="{3E22E157-5913-4736-B1ED-DB908D96200B}" type="pres">
      <dgm:prSet presAssocID="{7FCCDC68-D368-45B1-88DB-758116059321}" presName="rootComposite" presStyleCnt="0"/>
      <dgm:spPr/>
    </dgm:pt>
    <dgm:pt modelId="{33D34748-EA70-40DF-954F-B7D5D53A77AE}" type="pres">
      <dgm:prSet presAssocID="{7FCCDC68-D368-45B1-88DB-758116059321}" presName="rootText" presStyleLbl="node2" presStyleIdx="6" presStyleCnt="8">
        <dgm:presLayoutVars>
          <dgm:chPref val="3"/>
        </dgm:presLayoutVars>
      </dgm:prSet>
      <dgm:spPr/>
    </dgm:pt>
    <dgm:pt modelId="{59FA7FD7-98D3-4215-8941-F48ACD9369F2}" type="pres">
      <dgm:prSet presAssocID="{7FCCDC68-D368-45B1-88DB-758116059321}" presName="rootConnector" presStyleLbl="node2" presStyleIdx="6" presStyleCnt="8"/>
      <dgm:spPr/>
    </dgm:pt>
    <dgm:pt modelId="{E61551A9-F0E2-49F6-AE66-1C2DDB8BE18D}" type="pres">
      <dgm:prSet presAssocID="{7FCCDC68-D368-45B1-88DB-758116059321}" presName="hierChild4" presStyleCnt="0"/>
      <dgm:spPr/>
    </dgm:pt>
    <dgm:pt modelId="{527A9763-2C93-475A-8F21-B8396205FDA9}" type="pres">
      <dgm:prSet presAssocID="{75FB1428-5658-4765-82EC-53BBB377C580}" presName="Name37" presStyleLbl="parChTrans1D3" presStyleIdx="25" presStyleCnt="34"/>
      <dgm:spPr/>
    </dgm:pt>
    <dgm:pt modelId="{B19F8E5E-9550-4EF4-AC75-0B82AE0C28D7}" type="pres">
      <dgm:prSet presAssocID="{057317D3-39C9-4C8D-81F3-4A506AE902AB}" presName="hierRoot2" presStyleCnt="0">
        <dgm:presLayoutVars>
          <dgm:hierBranch val="init"/>
        </dgm:presLayoutVars>
      </dgm:prSet>
      <dgm:spPr/>
    </dgm:pt>
    <dgm:pt modelId="{A57FBDFB-77D9-4582-80C3-9043CF618C19}" type="pres">
      <dgm:prSet presAssocID="{057317D3-39C9-4C8D-81F3-4A506AE902AB}" presName="rootComposite" presStyleCnt="0"/>
      <dgm:spPr/>
    </dgm:pt>
    <dgm:pt modelId="{858D7C8B-6A6A-496E-8A57-A3A59866CC9F}" type="pres">
      <dgm:prSet presAssocID="{057317D3-39C9-4C8D-81F3-4A506AE902AB}" presName="rootText" presStyleLbl="node3" presStyleIdx="25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ED5E61-57BD-4C9C-B8B0-4359B679663E}" type="pres">
      <dgm:prSet presAssocID="{057317D3-39C9-4C8D-81F3-4A506AE902AB}" presName="rootConnector" presStyleLbl="node3" presStyleIdx="25" presStyleCnt="34"/>
      <dgm:spPr/>
    </dgm:pt>
    <dgm:pt modelId="{3E04554C-DE43-4E1C-97E9-13D9D1A775C2}" type="pres">
      <dgm:prSet presAssocID="{057317D3-39C9-4C8D-81F3-4A506AE902AB}" presName="hierChild4" presStyleCnt="0"/>
      <dgm:spPr/>
    </dgm:pt>
    <dgm:pt modelId="{5BD3486E-14AB-4209-B20A-907AD20ADEA7}" type="pres">
      <dgm:prSet presAssocID="{057317D3-39C9-4C8D-81F3-4A506AE902AB}" presName="hierChild5" presStyleCnt="0"/>
      <dgm:spPr/>
    </dgm:pt>
    <dgm:pt modelId="{456A4D74-7198-410C-A660-E8C3623D2B3C}" type="pres">
      <dgm:prSet presAssocID="{C9630027-54DD-42DC-A281-063809C9A267}" presName="Name37" presStyleLbl="parChTrans1D3" presStyleIdx="26" presStyleCnt="34"/>
      <dgm:spPr/>
    </dgm:pt>
    <dgm:pt modelId="{3064A661-899A-486A-8CBA-AE7F97E6BBEE}" type="pres">
      <dgm:prSet presAssocID="{3E849F5B-F4C8-4535-AB46-F362143FDFE2}" presName="hierRoot2" presStyleCnt="0">
        <dgm:presLayoutVars>
          <dgm:hierBranch val="init"/>
        </dgm:presLayoutVars>
      </dgm:prSet>
      <dgm:spPr/>
    </dgm:pt>
    <dgm:pt modelId="{40E0B798-AC13-4152-A493-E05BD3E0F595}" type="pres">
      <dgm:prSet presAssocID="{3E849F5B-F4C8-4535-AB46-F362143FDFE2}" presName="rootComposite" presStyleCnt="0"/>
      <dgm:spPr/>
    </dgm:pt>
    <dgm:pt modelId="{49D739D7-1659-429E-861A-AD3118CAA881}" type="pres">
      <dgm:prSet presAssocID="{3E849F5B-F4C8-4535-AB46-F362143FDFE2}" presName="rootText" presStyleLbl="node3" presStyleIdx="26" presStyleCnt="34">
        <dgm:presLayoutVars>
          <dgm:chPref val="3"/>
        </dgm:presLayoutVars>
      </dgm:prSet>
      <dgm:spPr/>
    </dgm:pt>
    <dgm:pt modelId="{DCD2978E-CD17-4C66-AFE6-E5DB2D242850}" type="pres">
      <dgm:prSet presAssocID="{3E849F5B-F4C8-4535-AB46-F362143FDFE2}" presName="rootConnector" presStyleLbl="node3" presStyleIdx="26" presStyleCnt="34"/>
      <dgm:spPr/>
    </dgm:pt>
    <dgm:pt modelId="{5CCCCCE8-FBFB-49C4-9175-3BA375A3E728}" type="pres">
      <dgm:prSet presAssocID="{3E849F5B-F4C8-4535-AB46-F362143FDFE2}" presName="hierChild4" presStyleCnt="0"/>
      <dgm:spPr/>
    </dgm:pt>
    <dgm:pt modelId="{CC90464E-F437-48AC-B192-4272714C3B61}" type="pres">
      <dgm:prSet presAssocID="{3E849F5B-F4C8-4535-AB46-F362143FDFE2}" presName="hierChild5" presStyleCnt="0"/>
      <dgm:spPr/>
    </dgm:pt>
    <dgm:pt modelId="{4066A586-2560-43FE-A7FA-99BAB091CD92}" type="pres">
      <dgm:prSet presAssocID="{7FCCDC68-D368-45B1-88DB-758116059321}" presName="hierChild5" presStyleCnt="0"/>
      <dgm:spPr/>
    </dgm:pt>
    <dgm:pt modelId="{8C7C6C91-45AA-440D-8172-7CDEB53A258C}" type="pres">
      <dgm:prSet presAssocID="{834EC5D6-7F2B-4A17-B0FE-0D2F687C3B7F}" presName="Name37" presStyleLbl="parChTrans1D2" presStyleIdx="7" presStyleCnt="8"/>
      <dgm:spPr/>
    </dgm:pt>
    <dgm:pt modelId="{864D8F70-7B69-4CAD-B0F3-232084B67F0E}" type="pres">
      <dgm:prSet presAssocID="{96792940-CBB1-4847-A82F-9CF820C84294}" presName="hierRoot2" presStyleCnt="0">
        <dgm:presLayoutVars>
          <dgm:hierBranch val="init"/>
        </dgm:presLayoutVars>
      </dgm:prSet>
      <dgm:spPr/>
    </dgm:pt>
    <dgm:pt modelId="{1C47877C-3F46-4FC5-AFD7-05F5192B6734}" type="pres">
      <dgm:prSet presAssocID="{96792940-CBB1-4847-A82F-9CF820C84294}" presName="rootComposite" presStyleCnt="0"/>
      <dgm:spPr/>
    </dgm:pt>
    <dgm:pt modelId="{3F8B29FF-CD3C-4203-BB5C-C0E8FC1556A7}" type="pres">
      <dgm:prSet presAssocID="{96792940-CBB1-4847-A82F-9CF820C84294}" presName="rootText" presStyleLbl="node2" presStyleIdx="7" presStyleCnt="8">
        <dgm:presLayoutVars>
          <dgm:chPref val="3"/>
        </dgm:presLayoutVars>
      </dgm:prSet>
      <dgm:spPr/>
    </dgm:pt>
    <dgm:pt modelId="{E3F4C881-A1F3-4B91-A7DF-7303D8062F2E}" type="pres">
      <dgm:prSet presAssocID="{96792940-CBB1-4847-A82F-9CF820C84294}" presName="rootConnector" presStyleLbl="node2" presStyleIdx="7" presStyleCnt="8"/>
      <dgm:spPr/>
    </dgm:pt>
    <dgm:pt modelId="{87E74BFA-B509-4587-999F-3DE15D2BED90}" type="pres">
      <dgm:prSet presAssocID="{96792940-CBB1-4847-A82F-9CF820C84294}" presName="hierChild4" presStyleCnt="0"/>
      <dgm:spPr/>
    </dgm:pt>
    <dgm:pt modelId="{3E96C087-092C-42B5-AF88-CD0A90541666}" type="pres">
      <dgm:prSet presAssocID="{250E1B36-3965-4375-932F-96262EF6C758}" presName="Name37" presStyleLbl="parChTrans1D3" presStyleIdx="27" presStyleCnt="34"/>
      <dgm:spPr/>
    </dgm:pt>
    <dgm:pt modelId="{94F0662B-2EBF-491C-A5CF-B160ADFCFEE6}" type="pres">
      <dgm:prSet presAssocID="{7C170086-DA67-4FD7-A461-F51DEE365DA1}" presName="hierRoot2" presStyleCnt="0">
        <dgm:presLayoutVars>
          <dgm:hierBranch val="init"/>
        </dgm:presLayoutVars>
      </dgm:prSet>
      <dgm:spPr/>
    </dgm:pt>
    <dgm:pt modelId="{F06B78D0-A826-4D75-9F9F-79B1D71A75D1}" type="pres">
      <dgm:prSet presAssocID="{7C170086-DA67-4FD7-A461-F51DEE365DA1}" presName="rootComposite" presStyleCnt="0"/>
      <dgm:spPr/>
    </dgm:pt>
    <dgm:pt modelId="{9C7B24CA-0905-4C48-9737-47F44E9E5272}" type="pres">
      <dgm:prSet presAssocID="{7C170086-DA67-4FD7-A461-F51DEE365DA1}" presName="rootText" presStyleLbl="node3" presStyleIdx="27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4BB3DE-7EA4-40C3-90FB-1EDA8D76190B}" type="pres">
      <dgm:prSet presAssocID="{7C170086-DA67-4FD7-A461-F51DEE365DA1}" presName="rootConnector" presStyleLbl="node3" presStyleIdx="27" presStyleCnt="34"/>
      <dgm:spPr/>
    </dgm:pt>
    <dgm:pt modelId="{1D4A6A32-2E97-4118-A534-873921E040F0}" type="pres">
      <dgm:prSet presAssocID="{7C170086-DA67-4FD7-A461-F51DEE365DA1}" presName="hierChild4" presStyleCnt="0"/>
      <dgm:spPr/>
    </dgm:pt>
    <dgm:pt modelId="{F1F03F71-C4AA-4FF9-9170-F558E211484A}" type="pres">
      <dgm:prSet presAssocID="{7C170086-DA67-4FD7-A461-F51DEE365DA1}" presName="hierChild5" presStyleCnt="0"/>
      <dgm:spPr/>
    </dgm:pt>
    <dgm:pt modelId="{129C88EA-1C92-4556-A4B2-B240D2D60DB6}" type="pres">
      <dgm:prSet presAssocID="{F479B10C-BD4B-4573-B703-F3C68F799864}" presName="Name37" presStyleLbl="parChTrans1D3" presStyleIdx="28" presStyleCnt="34"/>
      <dgm:spPr/>
    </dgm:pt>
    <dgm:pt modelId="{F0D27C60-8E6F-4B75-A976-E68746F4697C}" type="pres">
      <dgm:prSet presAssocID="{3C5FFAA8-A359-4362-AB2A-5B62DE87A322}" presName="hierRoot2" presStyleCnt="0">
        <dgm:presLayoutVars>
          <dgm:hierBranch val="init"/>
        </dgm:presLayoutVars>
      </dgm:prSet>
      <dgm:spPr/>
    </dgm:pt>
    <dgm:pt modelId="{EDEC1632-F584-4496-9DA8-6C479DA8F167}" type="pres">
      <dgm:prSet presAssocID="{3C5FFAA8-A359-4362-AB2A-5B62DE87A322}" presName="rootComposite" presStyleCnt="0"/>
      <dgm:spPr/>
    </dgm:pt>
    <dgm:pt modelId="{12B1E8CB-F411-4661-AD4F-AC362662665D}" type="pres">
      <dgm:prSet presAssocID="{3C5FFAA8-A359-4362-AB2A-5B62DE87A322}" presName="rootText" presStyleLbl="node3" presStyleIdx="28" presStyleCnt="34">
        <dgm:presLayoutVars>
          <dgm:chPref val="3"/>
        </dgm:presLayoutVars>
      </dgm:prSet>
      <dgm:spPr/>
    </dgm:pt>
    <dgm:pt modelId="{B3E57109-69F3-4E16-B5B9-171A961BBDCD}" type="pres">
      <dgm:prSet presAssocID="{3C5FFAA8-A359-4362-AB2A-5B62DE87A322}" presName="rootConnector" presStyleLbl="node3" presStyleIdx="28" presStyleCnt="34"/>
      <dgm:spPr/>
    </dgm:pt>
    <dgm:pt modelId="{68D6C6B1-7ABA-4AA3-BE4B-899BE777B82D}" type="pres">
      <dgm:prSet presAssocID="{3C5FFAA8-A359-4362-AB2A-5B62DE87A322}" presName="hierChild4" presStyleCnt="0"/>
      <dgm:spPr/>
    </dgm:pt>
    <dgm:pt modelId="{2C109FE0-6907-42A5-9B4B-6B61EB9FC991}" type="pres">
      <dgm:prSet presAssocID="{3C5FFAA8-A359-4362-AB2A-5B62DE87A322}" presName="hierChild5" presStyleCnt="0"/>
      <dgm:spPr/>
    </dgm:pt>
    <dgm:pt modelId="{C9292CA0-90E3-4E1E-B5B9-5CF41324CBF3}" type="pres">
      <dgm:prSet presAssocID="{C6331B46-AB19-4659-8F89-3FC05E7A4692}" presName="Name37" presStyleLbl="parChTrans1D3" presStyleIdx="29" presStyleCnt="34"/>
      <dgm:spPr/>
    </dgm:pt>
    <dgm:pt modelId="{334F8A8B-0A29-427D-A166-4A6AE03ADDE6}" type="pres">
      <dgm:prSet presAssocID="{7C096519-DB11-4A78-917D-6462EE555119}" presName="hierRoot2" presStyleCnt="0">
        <dgm:presLayoutVars>
          <dgm:hierBranch val="init"/>
        </dgm:presLayoutVars>
      </dgm:prSet>
      <dgm:spPr/>
    </dgm:pt>
    <dgm:pt modelId="{B2C3B272-8D6B-4EAE-A34E-791AEB25D06F}" type="pres">
      <dgm:prSet presAssocID="{7C096519-DB11-4A78-917D-6462EE555119}" presName="rootComposite" presStyleCnt="0"/>
      <dgm:spPr/>
    </dgm:pt>
    <dgm:pt modelId="{74DD8F74-B68A-4341-8735-326781BBFE81}" type="pres">
      <dgm:prSet presAssocID="{7C096519-DB11-4A78-917D-6462EE555119}" presName="rootText" presStyleLbl="node3" presStyleIdx="29" presStyleCnt="34">
        <dgm:presLayoutVars>
          <dgm:chPref val="3"/>
        </dgm:presLayoutVars>
      </dgm:prSet>
      <dgm:spPr/>
    </dgm:pt>
    <dgm:pt modelId="{3419C6E4-DA72-454F-86EF-7EA068F85298}" type="pres">
      <dgm:prSet presAssocID="{7C096519-DB11-4A78-917D-6462EE555119}" presName="rootConnector" presStyleLbl="node3" presStyleIdx="29" presStyleCnt="34"/>
      <dgm:spPr/>
    </dgm:pt>
    <dgm:pt modelId="{9593B7A6-E65E-4FC3-8177-FECA0DDF7773}" type="pres">
      <dgm:prSet presAssocID="{7C096519-DB11-4A78-917D-6462EE555119}" presName="hierChild4" presStyleCnt="0"/>
      <dgm:spPr/>
    </dgm:pt>
    <dgm:pt modelId="{2EFEBBAB-D6A8-4594-838F-C7C76D512CA7}" type="pres">
      <dgm:prSet presAssocID="{7C096519-DB11-4A78-917D-6462EE555119}" presName="hierChild5" presStyleCnt="0"/>
      <dgm:spPr/>
    </dgm:pt>
    <dgm:pt modelId="{C0D1B43E-B921-4384-B8E1-2544769FF7BA}" type="pres">
      <dgm:prSet presAssocID="{B0958BC1-5633-469A-B42D-E655F8C0EBA8}" presName="Name37" presStyleLbl="parChTrans1D3" presStyleIdx="30" presStyleCnt="34"/>
      <dgm:spPr/>
    </dgm:pt>
    <dgm:pt modelId="{EE9B46E9-959D-468B-8B00-5326652798A5}" type="pres">
      <dgm:prSet presAssocID="{DA6B8B38-E39A-445A-ADCC-EF325FA686CE}" presName="hierRoot2" presStyleCnt="0">
        <dgm:presLayoutVars>
          <dgm:hierBranch val="init"/>
        </dgm:presLayoutVars>
      </dgm:prSet>
      <dgm:spPr/>
    </dgm:pt>
    <dgm:pt modelId="{66B5760C-B661-4E14-B8EF-1F923B374295}" type="pres">
      <dgm:prSet presAssocID="{DA6B8B38-E39A-445A-ADCC-EF325FA686CE}" presName="rootComposite" presStyleCnt="0"/>
      <dgm:spPr/>
    </dgm:pt>
    <dgm:pt modelId="{B77D48E0-2DAC-4533-90E4-84D7F303F74C}" type="pres">
      <dgm:prSet presAssocID="{DA6B8B38-E39A-445A-ADCC-EF325FA686CE}" presName="rootText" presStyleLbl="node3" presStyleIdx="30" presStyleCnt="34">
        <dgm:presLayoutVars>
          <dgm:chPref val="3"/>
        </dgm:presLayoutVars>
      </dgm:prSet>
      <dgm:spPr/>
    </dgm:pt>
    <dgm:pt modelId="{83071219-7710-4DE3-9E27-8C637EF957D3}" type="pres">
      <dgm:prSet presAssocID="{DA6B8B38-E39A-445A-ADCC-EF325FA686CE}" presName="rootConnector" presStyleLbl="node3" presStyleIdx="30" presStyleCnt="34"/>
      <dgm:spPr/>
    </dgm:pt>
    <dgm:pt modelId="{9F827636-D7D4-4955-8C30-C97A4BE4F378}" type="pres">
      <dgm:prSet presAssocID="{DA6B8B38-E39A-445A-ADCC-EF325FA686CE}" presName="hierChild4" presStyleCnt="0"/>
      <dgm:spPr/>
    </dgm:pt>
    <dgm:pt modelId="{90F00C31-4236-4520-AA32-62E99FB3BA2B}" type="pres">
      <dgm:prSet presAssocID="{DA6B8B38-E39A-445A-ADCC-EF325FA686CE}" presName="hierChild5" presStyleCnt="0"/>
      <dgm:spPr/>
    </dgm:pt>
    <dgm:pt modelId="{DA00D47B-22E6-4128-AD29-4F52127AA0CD}" type="pres">
      <dgm:prSet presAssocID="{4DAA5160-5A02-4792-AF0D-B3A0F291072A}" presName="Name37" presStyleLbl="parChTrans1D3" presStyleIdx="31" presStyleCnt="34"/>
      <dgm:spPr/>
    </dgm:pt>
    <dgm:pt modelId="{36CBA6E2-6FD6-44C7-A650-38221D74B91E}" type="pres">
      <dgm:prSet presAssocID="{A7358DD8-4321-4C04-B372-04245D4B5AA3}" presName="hierRoot2" presStyleCnt="0">
        <dgm:presLayoutVars>
          <dgm:hierBranch val="init"/>
        </dgm:presLayoutVars>
      </dgm:prSet>
      <dgm:spPr/>
    </dgm:pt>
    <dgm:pt modelId="{B764B5F9-9122-4C64-8F23-31407C135F88}" type="pres">
      <dgm:prSet presAssocID="{A7358DD8-4321-4C04-B372-04245D4B5AA3}" presName="rootComposite" presStyleCnt="0"/>
      <dgm:spPr/>
    </dgm:pt>
    <dgm:pt modelId="{3399B2E9-48F3-48AA-AC55-78FBD6E64C46}" type="pres">
      <dgm:prSet presAssocID="{A7358DD8-4321-4C04-B372-04245D4B5AA3}" presName="rootText" presStyleLbl="node3" presStyleIdx="31" presStyleCnt="34">
        <dgm:presLayoutVars>
          <dgm:chPref val="3"/>
        </dgm:presLayoutVars>
      </dgm:prSet>
      <dgm:spPr/>
    </dgm:pt>
    <dgm:pt modelId="{E21B7F7D-7EE5-4D75-B317-74A37BA7994A}" type="pres">
      <dgm:prSet presAssocID="{A7358DD8-4321-4C04-B372-04245D4B5AA3}" presName="rootConnector" presStyleLbl="node3" presStyleIdx="31" presStyleCnt="34"/>
      <dgm:spPr/>
    </dgm:pt>
    <dgm:pt modelId="{878D1072-8D07-425C-B46E-3D9A49B61798}" type="pres">
      <dgm:prSet presAssocID="{A7358DD8-4321-4C04-B372-04245D4B5AA3}" presName="hierChild4" presStyleCnt="0"/>
      <dgm:spPr/>
    </dgm:pt>
    <dgm:pt modelId="{5636A1BC-299F-4862-B779-9DBA0866A44E}" type="pres">
      <dgm:prSet presAssocID="{A7358DD8-4321-4C04-B372-04245D4B5AA3}" presName="hierChild5" presStyleCnt="0"/>
      <dgm:spPr/>
    </dgm:pt>
    <dgm:pt modelId="{0A0F61F5-B41C-49F5-ABFC-6834D5CBB6BA}" type="pres">
      <dgm:prSet presAssocID="{7A4D2B21-559B-4C15-98E1-BAD630715BA7}" presName="Name37" presStyleLbl="parChTrans1D3" presStyleIdx="32" presStyleCnt="34"/>
      <dgm:spPr/>
    </dgm:pt>
    <dgm:pt modelId="{60A44D30-81BC-4E50-9504-5A551BF1996F}" type="pres">
      <dgm:prSet presAssocID="{C2781A13-7C33-4661-B9FB-B3EDD67ED02C}" presName="hierRoot2" presStyleCnt="0">
        <dgm:presLayoutVars>
          <dgm:hierBranch val="init"/>
        </dgm:presLayoutVars>
      </dgm:prSet>
      <dgm:spPr/>
    </dgm:pt>
    <dgm:pt modelId="{033FBCAF-B769-4CAD-8B29-4F04008A236C}" type="pres">
      <dgm:prSet presAssocID="{C2781A13-7C33-4661-B9FB-B3EDD67ED02C}" presName="rootComposite" presStyleCnt="0"/>
      <dgm:spPr/>
    </dgm:pt>
    <dgm:pt modelId="{0CDAD655-8478-44EA-8CE0-2DE7C2B9E62F}" type="pres">
      <dgm:prSet presAssocID="{C2781A13-7C33-4661-B9FB-B3EDD67ED02C}" presName="rootText" presStyleLbl="node3" presStyleIdx="32" presStyleCnt="34">
        <dgm:presLayoutVars>
          <dgm:chPref val="3"/>
        </dgm:presLayoutVars>
      </dgm:prSet>
      <dgm:spPr/>
    </dgm:pt>
    <dgm:pt modelId="{1023EF59-B2D5-4C9C-92B6-3A34815B535D}" type="pres">
      <dgm:prSet presAssocID="{C2781A13-7C33-4661-B9FB-B3EDD67ED02C}" presName="rootConnector" presStyleLbl="node3" presStyleIdx="32" presStyleCnt="34"/>
      <dgm:spPr/>
    </dgm:pt>
    <dgm:pt modelId="{07C46242-AA08-41C9-949B-08E3C156F56E}" type="pres">
      <dgm:prSet presAssocID="{C2781A13-7C33-4661-B9FB-B3EDD67ED02C}" presName="hierChild4" presStyleCnt="0"/>
      <dgm:spPr/>
    </dgm:pt>
    <dgm:pt modelId="{6615F19F-B283-442A-A67B-A86B89DD9FFC}" type="pres">
      <dgm:prSet presAssocID="{C2781A13-7C33-4661-B9FB-B3EDD67ED02C}" presName="hierChild5" presStyleCnt="0"/>
      <dgm:spPr/>
    </dgm:pt>
    <dgm:pt modelId="{7773D9FA-CBE0-4482-A0F9-AFC56012A2A6}" type="pres">
      <dgm:prSet presAssocID="{EF0CD5AB-4A87-49F2-A1E3-D4896ED377C5}" presName="Name37" presStyleLbl="parChTrans1D3" presStyleIdx="33" presStyleCnt="34"/>
      <dgm:spPr/>
    </dgm:pt>
    <dgm:pt modelId="{2C3059C8-D563-4F54-8312-383E9FC80A87}" type="pres">
      <dgm:prSet presAssocID="{C53310B8-A0D6-4284-845B-148AFFE2F41D}" presName="hierRoot2" presStyleCnt="0">
        <dgm:presLayoutVars>
          <dgm:hierBranch val="init"/>
        </dgm:presLayoutVars>
      </dgm:prSet>
      <dgm:spPr/>
    </dgm:pt>
    <dgm:pt modelId="{673BFC30-2DFD-48BC-A4E8-2CD5A49A884A}" type="pres">
      <dgm:prSet presAssocID="{C53310B8-A0D6-4284-845B-148AFFE2F41D}" presName="rootComposite" presStyleCnt="0"/>
      <dgm:spPr/>
    </dgm:pt>
    <dgm:pt modelId="{B6B1E5C4-E34E-474E-BC68-1E085CFA0F18}" type="pres">
      <dgm:prSet presAssocID="{C53310B8-A0D6-4284-845B-148AFFE2F41D}" presName="rootText" presStyleLbl="node3" presStyleIdx="33" presStyleCnt="34">
        <dgm:presLayoutVars>
          <dgm:chPref val="3"/>
        </dgm:presLayoutVars>
      </dgm:prSet>
      <dgm:spPr/>
    </dgm:pt>
    <dgm:pt modelId="{52F97179-04F2-42EB-976D-0040CB77A80C}" type="pres">
      <dgm:prSet presAssocID="{C53310B8-A0D6-4284-845B-148AFFE2F41D}" presName="rootConnector" presStyleLbl="node3" presStyleIdx="33" presStyleCnt="34"/>
      <dgm:spPr/>
    </dgm:pt>
    <dgm:pt modelId="{2AB44423-F91F-4AF1-BF0B-B4ED095FE1C8}" type="pres">
      <dgm:prSet presAssocID="{C53310B8-A0D6-4284-845B-148AFFE2F41D}" presName="hierChild4" presStyleCnt="0"/>
      <dgm:spPr/>
    </dgm:pt>
    <dgm:pt modelId="{56004B00-D580-4559-A291-E83B656A8F37}" type="pres">
      <dgm:prSet presAssocID="{C53310B8-A0D6-4284-845B-148AFFE2F41D}" presName="hierChild5" presStyleCnt="0"/>
      <dgm:spPr/>
    </dgm:pt>
    <dgm:pt modelId="{99D39CCA-66D7-449B-B0A4-99D3BEBEC358}" type="pres">
      <dgm:prSet presAssocID="{96792940-CBB1-4847-A82F-9CF820C84294}" presName="hierChild5" presStyleCnt="0"/>
      <dgm:spPr/>
    </dgm:pt>
    <dgm:pt modelId="{7BD355F3-B7B0-48B9-A9F0-E08AF8ADFE4F}" type="pres">
      <dgm:prSet presAssocID="{0C4EEC53-3BCA-40DF-B3BA-4DF1B89FA424}" presName="hierChild3" presStyleCnt="0"/>
      <dgm:spPr/>
    </dgm:pt>
  </dgm:ptLst>
  <dgm:cxnLst>
    <dgm:cxn modelId="{2873325E-6707-41BA-A5A3-4956CCFC8A44}" type="presOf" srcId="{332D2FFC-B31B-433A-BF66-F37CC9697D1C}" destId="{156907F9-8A49-4C1F-9E75-A4AF38C003DD}" srcOrd="1" destOrd="0" presId="urn:microsoft.com/office/officeart/2005/8/layout/orgChart1"/>
    <dgm:cxn modelId="{3ABF7B79-AF77-4A94-B11B-9D41126A4BC0}" type="presOf" srcId="{25D58858-582D-4253-B0AC-F0A424BE6618}" destId="{28655193-A79F-4D6B-8127-8D602DE77C9F}" srcOrd="0" destOrd="0" presId="urn:microsoft.com/office/officeart/2005/8/layout/orgChart1"/>
    <dgm:cxn modelId="{15784036-45B0-4E61-ADA8-C8B156CD4E00}" srcId="{0C4EEC53-3BCA-40DF-B3BA-4DF1B89FA424}" destId="{25D58858-582D-4253-B0AC-F0A424BE6618}" srcOrd="3" destOrd="0" parTransId="{552B2A6E-40EC-49A1-8D09-8BE9EEF117DB}" sibTransId="{78A98C80-777A-4679-B3B6-6361C966F385}"/>
    <dgm:cxn modelId="{B61E1F12-8C77-4862-9DA2-F3E2FC24EA7F}" type="presOf" srcId="{3C5FFAA8-A359-4362-AB2A-5B62DE87A322}" destId="{B3E57109-69F3-4E16-B5B9-171A961BBDCD}" srcOrd="1" destOrd="0" presId="urn:microsoft.com/office/officeart/2005/8/layout/orgChart1"/>
    <dgm:cxn modelId="{42256023-4B38-4BF6-8A38-100267286383}" type="presOf" srcId="{A64E2688-7C5A-48BF-9DD1-D3259585BF22}" destId="{D5D8BB90-4C62-4FF8-B377-85A3DE36E170}" srcOrd="1" destOrd="0" presId="urn:microsoft.com/office/officeart/2005/8/layout/orgChart1"/>
    <dgm:cxn modelId="{56DE9B56-EAFD-46C3-A1D3-BB37F51A099C}" type="presOf" srcId="{0AC21C4C-0980-4D84-90D7-3CB6C939860E}" destId="{C7C95CFA-8632-4CFE-B8F7-CF2F7180D2C7}" srcOrd="0" destOrd="0" presId="urn:microsoft.com/office/officeart/2005/8/layout/orgChart1"/>
    <dgm:cxn modelId="{87EB83E5-8EC8-4D9C-AA17-A5D171BDFC24}" type="presOf" srcId="{DA6B8B38-E39A-445A-ADCC-EF325FA686CE}" destId="{B77D48E0-2DAC-4533-90E4-84D7F303F74C}" srcOrd="0" destOrd="0" presId="urn:microsoft.com/office/officeart/2005/8/layout/orgChart1"/>
    <dgm:cxn modelId="{4554A0C0-0354-4D82-B956-B1C75F6AFBDB}" type="presOf" srcId="{0C275241-6BF8-4D6C-9140-2346455D6E6E}" destId="{E6802141-F079-4FE6-BB4D-551E069D5C36}" srcOrd="0" destOrd="0" presId="urn:microsoft.com/office/officeart/2005/8/layout/orgChart1"/>
    <dgm:cxn modelId="{C62C459C-5587-4C47-A940-5A84BE3C2D87}" type="presOf" srcId="{552B2A6E-40EC-49A1-8D09-8BE9EEF117DB}" destId="{AE6AE03D-E499-43A7-AEBC-5EA099459649}" srcOrd="0" destOrd="0" presId="urn:microsoft.com/office/officeart/2005/8/layout/orgChart1"/>
    <dgm:cxn modelId="{9832AAD7-4D4C-47AB-9FF7-A04B92F2E1F8}" type="presOf" srcId="{590616B4-F4F6-4688-AD79-76EBECE7667A}" destId="{B896FB0A-D249-44FE-995A-3E6D9A825058}" srcOrd="1" destOrd="0" presId="urn:microsoft.com/office/officeart/2005/8/layout/orgChart1"/>
    <dgm:cxn modelId="{428D8E71-723C-4983-A9D2-4CC0B092CE73}" type="presOf" srcId="{BD4B3848-9B29-42D6-9CC0-9150AEBED290}" destId="{2A4C0F70-2826-4FBA-807C-436C95734D8B}" srcOrd="1" destOrd="0" presId="urn:microsoft.com/office/officeart/2005/8/layout/orgChart1"/>
    <dgm:cxn modelId="{6ED74C71-3EDA-4C5A-9DDB-2CEA368EF88A}" srcId="{96792940-CBB1-4847-A82F-9CF820C84294}" destId="{3C5FFAA8-A359-4362-AB2A-5B62DE87A322}" srcOrd="1" destOrd="0" parTransId="{F479B10C-BD4B-4573-B703-F3C68F799864}" sibTransId="{24F449ED-BE69-4433-AC6B-E80188612D88}"/>
    <dgm:cxn modelId="{0D3247F7-2381-42D6-9FDA-D38AE83F0E0B}" type="presOf" srcId="{89586086-F0B3-4DB2-B889-0B3663E648EB}" destId="{DD422EC0-F625-4925-BD92-9B7CD666FC7B}" srcOrd="1" destOrd="0" presId="urn:microsoft.com/office/officeart/2005/8/layout/orgChart1"/>
    <dgm:cxn modelId="{21459DF7-24C4-4009-B66F-7AB723788BE5}" type="presOf" srcId="{4DAA5160-5A02-4792-AF0D-B3A0F291072A}" destId="{DA00D47B-22E6-4128-AD29-4F52127AA0CD}" srcOrd="0" destOrd="0" presId="urn:microsoft.com/office/officeart/2005/8/layout/orgChart1"/>
    <dgm:cxn modelId="{8DF96F0F-23DB-4077-94F9-6BA1207A5AC3}" srcId="{8052866F-75C0-4269-B093-D2BD53045EBA}" destId="{47F9E807-6F0E-4D5D-B90F-13E445E9FC88}" srcOrd="0" destOrd="0" parTransId="{5161FA2C-EB75-4DE2-A1E8-DC6CADF4ED32}" sibTransId="{943A701C-51F2-451F-9824-C7749C79E114}"/>
    <dgm:cxn modelId="{0C36183A-3F2C-4F48-84B1-55E9D68D891E}" type="presOf" srcId="{3B956B72-9DDD-45DE-8EA1-C482CAA85DD2}" destId="{2D3003AA-1699-4934-87DB-14B904AD36DE}" srcOrd="0" destOrd="0" presId="urn:microsoft.com/office/officeart/2005/8/layout/orgChart1"/>
    <dgm:cxn modelId="{210C4416-222E-4818-B41D-1063FD5B17ED}" type="presOf" srcId="{AB5574B0-898F-4151-B65D-DF6AF2530D5D}" destId="{2030F4C2-F6FC-4049-93BB-7A158FA34CED}" srcOrd="1" destOrd="0" presId="urn:microsoft.com/office/officeart/2005/8/layout/orgChart1"/>
    <dgm:cxn modelId="{5CA0790B-3164-4BC7-BB2C-89DD84EF2DC7}" type="presOf" srcId="{108407A8-6C9E-485C-AF5D-AB91A885881A}" destId="{CAD75CE5-4101-4A73-BC38-AF6E2D7E32BD}" srcOrd="0" destOrd="0" presId="urn:microsoft.com/office/officeart/2005/8/layout/orgChart1"/>
    <dgm:cxn modelId="{28C6192B-85BC-4AC2-9255-9B44EC79121B}" type="presOf" srcId="{8052866F-75C0-4269-B093-D2BD53045EBA}" destId="{638A4A7F-96E0-4AD3-BB7E-C845D7181FB5}" srcOrd="0" destOrd="0" presId="urn:microsoft.com/office/officeart/2005/8/layout/orgChart1"/>
    <dgm:cxn modelId="{41644EA5-DA72-4638-9B83-4584544345C5}" srcId="{7FCCDC68-D368-45B1-88DB-758116059321}" destId="{3E849F5B-F4C8-4535-AB46-F362143FDFE2}" srcOrd="1" destOrd="0" parTransId="{C9630027-54DD-42DC-A281-063809C9A267}" sibTransId="{EDA870A3-5ADB-4D3D-A46B-A242F27D930F}"/>
    <dgm:cxn modelId="{C8219AB3-FE02-4A84-8DB7-B4284DD4C18F}" type="presOf" srcId="{7A4D2B21-559B-4C15-98E1-BAD630715BA7}" destId="{0A0F61F5-B41C-49F5-ABFC-6834D5CBB6BA}" srcOrd="0" destOrd="0" presId="urn:microsoft.com/office/officeart/2005/8/layout/orgChart1"/>
    <dgm:cxn modelId="{EC234508-AF95-439B-A0ED-AC05F57C642E}" type="presOf" srcId="{25D58858-582D-4253-B0AC-F0A424BE6618}" destId="{A523FCDB-2401-496B-BFB0-BD84E15ACB61}" srcOrd="1" destOrd="0" presId="urn:microsoft.com/office/officeart/2005/8/layout/orgChart1"/>
    <dgm:cxn modelId="{9729495A-DE97-45E3-A201-046793E12C2E}" type="presOf" srcId="{CBB81105-5A17-4A19-8FCB-8B2A0828E2B1}" destId="{87FA7527-60E7-4A65-8DBC-D9E828B16252}" srcOrd="0" destOrd="0" presId="urn:microsoft.com/office/officeart/2005/8/layout/orgChart1"/>
    <dgm:cxn modelId="{585DAD23-8E55-4E56-B06F-6312B8D57681}" type="presOf" srcId="{B4E0F52C-7A45-4772-8AB8-19EC7B2C6A46}" destId="{5C9DE366-E584-4D2B-B1FC-0138ABA0234A}" srcOrd="0" destOrd="0" presId="urn:microsoft.com/office/officeart/2005/8/layout/orgChart1"/>
    <dgm:cxn modelId="{C53C81B1-73F6-40B2-9BDC-12EAC6B5EA9F}" srcId="{25D58858-582D-4253-B0AC-F0A424BE6618}" destId="{AEFC8DBC-D446-43F5-A289-D0DAE9E731C8}" srcOrd="4" destOrd="0" parTransId="{C249B220-B8A8-43CA-9B73-B1FD18F58C8D}" sibTransId="{919407AF-43F2-40C7-8F84-D906E50EF9A0}"/>
    <dgm:cxn modelId="{991D4E3E-47A4-433F-82EE-063B35D30E4A}" type="presOf" srcId="{B6F743BF-B536-479B-8A1B-EAA87987CE60}" destId="{F935CFC4-39F7-49B5-84F7-DDA46F7C20CF}" srcOrd="0" destOrd="0" presId="urn:microsoft.com/office/officeart/2005/8/layout/orgChart1"/>
    <dgm:cxn modelId="{63FD6713-01D9-40F1-9866-AB4F892FB304}" type="presOf" srcId="{0C4EEC53-3BCA-40DF-B3BA-4DF1B89FA424}" destId="{2A842881-CCB5-4682-A314-40A1D4E65A71}" srcOrd="1" destOrd="0" presId="urn:microsoft.com/office/officeart/2005/8/layout/orgChart1"/>
    <dgm:cxn modelId="{6862BD8C-1B38-4E3C-AA1F-3D0F80299D5C}" type="presOf" srcId="{057317D3-39C9-4C8D-81F3-4A506AE902AB}" destId="{04ED5E61-57BD-4C9C-B8B0-4359B679663E}" srcOrd="1" destOrd="0" presId="urn:microsoft.com/office/officeart/2005/8/layout/orgChart1"/>
    <dgm:cxn modelId="{0C5F0CAA-0730-45CB-8EFC-9ABEC353F2A7}" srcId="{0C4EEC53-3BCA-40DF-B3BA-4DF1B89FA424}" destId="{7FCCDC68-D368-45B1-88DB-758116059321}" srcOrd="6" destOrd="0" parTransId="{41CB43A1-1186-4D68-AD99-41AADE5F58CF}" sibTransId="{60B84E83-D593-4D34-9947-295A39750496}"/>
    <dgm:cxn modelId="{1AA525E9-6DFF-477A-AA7E-45D826B08E92}" srcId="{A6D1DB17-F220-4318-B8FD-0F1FDB7B41A1}" destId="{838C1251-E7FF-4AE2-817A-DA0E4334F383}" srcOrd="3" destOrd="0" parTransId="{E3AEB003-66B6-42C3-93C7-1FBE88C54A59}" sibTransId="{A2D3E491-D3AF-46DA-8877-78EFFFAE2C26}"/>
    <dgm:cxn modelId="{5895D19D-A803-4D22-A325-6CD254F86CC3}" type="presOf" srcId="{8052866F-75C0-4269-B093-D2BD53045EBA}" destId="{204A200E-36DB-4E30-B10F-2CB2404FBB17}" srcOrd="1" destOrd="0" presId="urn:microsoft.com/office/officeart/2005/8/layout/orgChart1"/>
    <dgm:cxn modelId="{BD562D99-B74A-47E7-B44B-C5D3665E6107}" srcId="{AB5574B0-898F-4151-B65D-DF6AF2530D5D}" destId="{304D01D8-97C1-4EE1-822C-2C852495C361}" srcOrd="1" destOrd="0" parTransId="{B6F743BF-B536-479B-8A1B-EAA87987CE60}" sibTransId="{28D0FA13-03AD-49B5-A848-6155507CABAA}"/>
    <dgm:cxn modelId="{A58B9DFC-D041-4615-B1DA-2876025CA18E}" srcId="{0C4EEC53-3BCA-40DF-B3BA-4DF1B89FA424}" destId="{0C275241-6BF8-4D6C-9140-2346455D6E6E}" srcOrd="4" destOrd="0" parTransId="{9238046F-5EEA-4BCF-95C2-E81E97CA8702}" sibTransId="{4B21609D-A7BE-4F92-ACB0-97543B3B83DE}"/>
    <dgm:cxn modelId="{EBD5F877-F806-4943-AEE9-7FC4379D3E05}" type="presOf" srcId="{12C1AF09-AE25-4A0C-BEE6-449D34363E56}" destId="{0282D90F-5299-4C28-87C9-E92F59362C94}" srcOrd="1" destOrd="0" presId="urn:microsoft.com/office/officeart/2005/8/layout/orgChart1"/>
    <dgm:cxn modelId="{F1CA411C-6F8A-4377-8EB6-69B27734E892}" type="presOf" srcId="{6D96C776-A3BE-4278-AED5-6B3CBC2D2A57}" destId="{921AEC67-1118-4706-AB8A-F918CB84954D}" srcOrd="0" destOrd="0" presId="urn:microsoft.com/office/officeart/2005/8/layout/orgChart1"/>
    <dgm:cxn modelId="{474326A3-2EFE-4656-B98E-7AC368FA5E6A}" type="presOf" srcId="{A7358DD8-4321-4C04-B372-04245D4B5AA3}" destId="{E21B7F7D-7EE5-4D75-B317-74A37BA7994A}" srcOrd="1" destOrd="0" presId="urn:microsoft.com/office/officeart/2005/8/layout/orgChart1"/>
    <dgm:cxn modelId="{756F8D45-392A-4459-8B63-AD7AF61D9B90}" type="presOf" srcId="{304D01D8-97C1-4EE1-822C-2C852495C361}" destId="{6957EFDD-3E30-4D48-8BEF-F61BB1517787}" srcOrd="0" destOrd="0" presId="urn:microsoft.com/office/officeart/2005/8/layout/orgChart1"/>
    <dgm:cxn modelId="{6622A411-C598-48BE-A3C4-160DA4CE2761}" type="presOf" srcId="{6D985F9C-DD8A-4F33-80C1-425BFB616CB9}" destId="{30B3F61A-EE7E-4D17-B42B-BAD771F31EF0}" srcOrd="1" destOrd="0" presId="urn:microsoft.com/office/officeart/2005/8/layout/orgChart1"/>
    <dgm:cxn modelId="{DD9016EC-EC13-4F92-9C20-0214D87990EF}" type="presOf" srcId="{8CD09964-4FC6-43B1-B67F-28DE84603C74}" destId="{4AA5DFB7-BA20-4D3D-AB51-5D9C575571D5}" srcOrd="0" destOrd="0" presId="urn:microsoft.com/office/officeart/2005/8/layout/orgChart1"/>
    <dgm:cxn modelId="{D1F4E5AA-DE75-4831-92CA-A1907BAA0EDB}" srcId="{96792940-CBB1-4847-A82F-9CF820C84294}" destId="{C53310B8-A0D6-4284-845B-148AFFE2F41D}" srcOrd="6" destOrd="0" parTransId="{EF0CD5AB-4A87-49F2-A1E3-D4896ED377C5}" sibTransId="{9E9296B2-4C42-44CD-80A8-DA8E471BDCC0}"/>
    <dgm:cxn modelId="{447324F9-5D78-4734-8DA7-CAAA11D6659F}" type="presOf" srcId="{AEFC8DBC-D446-43F5-A289-D0DAE9E731C8}" destId="{2A20D479-3B59-4814-873F-3405923F277D}" srcOrd="0" destOrd="0" presId="urn:microsoft.com/office/officeart/2005/8/layout/orgChart1"/>
    <dgm:cxn modelId="{F10240BA-585F-418F-B4CE-E9EB52912F2E}" type="presOf" srcId="{41CB43A1-1186-4D68-AD99-41AADE5F58CF}" destId="{E714013C-6A9C-4215-AF13-5AC56DAA19EE}" srcOrd="0" destOrd="0" presId="urn:microsoft.com/office/officeart/2005/8/layout/orgChart1"/>
    <dgm:cxn modelId="{0F3DF88A-E251-4DD6-A2DB-EF6EE40392A5}" srcId="{0C4EEC53-3BCA-40DF-B3BA-4DF1B89FA424}" destId="{96792940-CBB1-4847-A82F-9CF820C84294}" srcOrd="7" destOrd="0" parTransId="{834EC5D6-7F2B-4A17-B0FE-0D2F687C3B7F}" sibTransId="{0E32D7A1-3188-4925-9215-49B54DD14B54}"/>
    <dgm:cxn modelId="{31670E32-1375-4C39-A38F-4E6859210B77}" type="presOf" srcId="{7C170086-DA67-4FD7-A461-F51DEE365DA1}" destId="{344BB3DE-7EA4-40C3-90FB-1EDA8D76190B}" srcOrd="1" destOrd="0" presId="urn:microsoft.com/office/officeart/2005/8/layout/orgChart1"/>
    <dgm:cxn modelId="{DCA434A7-E15B-42B4-B989-A72BAF34EFC4}" type="presOf" srcId="{7121841A-E7A6-4328-9487-99C3BF2F9E1E}" destId="{AEFD6F4B-2861-48CD-813F-A1D1D34F4850}" srcOrd="1" destOrd="0" presId="urn:microsoft.com/office/officeart/2005/8/layout/orgChart1"/>
    <dgm:cxn modelId="{EA96AAC8-F96D-4295-8708-C27A706E400B}" type="presOf" srcId="{DE267C70-26B1-4D70-A40D-F6DA79632113}" destId="{FE0B3555-4AAE-4979-82BF-1DB3CABFB86A}" srcOrd="1" destOrd="0" presId="urn:microsoft.com/office/officeart/2005/8/layout/orgChart1"/>
    <dgm:cxn modelId="{2151984A-0410-4D94-9D92-808B3F16AFC7}" type="presOf" srcId="{E5023B08-2407-49A0-8BE7-642A0B31C794}" destId="{7262386C-7B10-4598-A061-EF18F2E326DC}" srcOrd="1" destOrd="0" presId="urn:microsoft.com/office/officeart/2005/8/layout/orgChart1"/>
    <dgm:cxn modelId="{F1FBB5CD-4765-490C-B618-E2C9C2A19A60}" type="presOf" srcId="{2F953ECB-6A92-4924-92BB-6AE6321F339F}" destId="{E4EEB3F2-155F-47F0-9303-D90564CC3595}" srcOrd="0" destOrd="0" presId="urn:microsoft.com/office/officeart/2005/8/layout/orgChart1"/>
    <dgm:cxn modelId="{CA760A88-DB68-4019-A509-72C9FDA3DC27}" type="presOf" srcId="{838C1251-E7FF-4AE2-817A-DA0E4334F383}" destId="{3120A4E5-E5AA-47EA-A89E-DA0123F41D1D}" srcOrd="1" destOrd="0" presId="urn:microsoft.com/office/officeart/2005/8/layout/orgChart1"/>
    <dgm:cxn modelId="{A557EF1C-30F1-467B-AD4E-5135142D9BD2}" type="presOf" srcId="{1CF208D9-2D77-4285-B883-DB35699809A2}" destId="{0AF3547B-E391-44C8-87BD-77A607BBF76A}" srcOrd="0" destOrd="0" presId="urn:microsoft.com/office/officeart/2005/8/layout/orgChart1"/>
    <dgm:cxn modelId="{BED37197-6B5D-4A73-99F6-0B0233B7E323}" type="presOf" srcId="{EE7C5068-F510-4520-9E37-EE5DB79F79A8}" destId="{82371AD9-E9EA-402F-A84A-6A9756E54591}" srcOrd="1" destOrd="0" presId="urn:microsoft.com/office/officeart/2005/8/layout/orgChart1"/>
    <dgm:cxn modelId="{F7ED3C76-2617-49C5-8507-C501787157F6}" type="presOf" srcId="{590616B4-F4F6-4688-AD79-76EBECE7667A}" destId="{39F2BE6B-6986-4F9C-B069-4AB8F002A634}" srcOrd="0" destOrd="0" presId="urn:microsoft.com/office/officeart/2005/8/layout/orgChart1"/>
    <dgm:cxn modelId="{0D27B92A-9015-42F7-91FA-003E60185D37}" type="presOf" srcId="{DE267C70-26B1-4D70-A40D-F6DA79632113}" destId="{ED89B267-BA6E-4EED-A826-71EC2D217BEF}" srcOrd="0" destOrd="0" presId="urn:microsoft.com/office/officeart/2005/8/layout/orgChart1"/>
    <dgm:cxn modelId="{28A5E458-DD2C-44C6-8828-EADF6DCFF334}" type="presOf" srcId="{332D2FFC-B31B-433A-BF66-F37CC9697D1C}" destId="{77D126E7-3994-4216-BDB9-7A4B995FA01E}" srcOrd="0" destOrd="0" presId="urn:microsoft.com/office/officeart/2005/8/layout/orgChart1"/>
    <dgm:cxn modelId="{B6EA6797-7CE6-433C-952D-532B0981555E}" type="presOf" srcId="{0C2BF42B-76FF-44AD-A3FE-2386B2D4BD5D}" destId="{AD7A4B8C-99F1-406D-B59C-4A5F1699E243}" srcOrd="0" destOrd="0" presId="urn:microsoft.com/office/officeart/2005/8/layout/orgChart1"/>
    <dgm:cxn modelId="{75C27DBC-0FB2-436C-A68B-DD8DEC797C7C}" type="presOf" srcId="{2A19A61B-F407-4B02-9756-E2A54F24B0D9}" destId="{AF803D59-205C-4A98-9BB1-D8D045A5A7CA}" srcOrd="0" destOrd="0" presId="urn:microsoft.com/office/officeart/2005/8/layout/orgChart1"/>
    <dgm:cxn modelId="{EA2C700E-87C9-461A-83A2-688AF1568D5C}" type="presOf" srcId="{BA662BF1-7DB2-4A4E-9064-E9EF34BBB5A2}" destId="{BF95D7E2-B1C5-4B86-8999-76D7F71E00E1}" srcOrd="1" destOrd="0" presId="urn:microsoft.com/office/officeart/2005/8/layout/orgChart1"/>
    <dgm:cxn modelId="{07BA198B-59E9-4AA6-819A-3901911D7A4E}" srcId="{332D2FFC-B31B-433A-BF66-F37CC9697D1C}" destId="{590616B4-F4F6-4688-AD79-76EBECE7667A}" srcOrd="4" destOrd="0" parTransId="{108407A8-6C9E-485C-AF5D-AB91A885881A}" sibTransId="{F3A68523-D941-4275-9D1A-40E958710067}"/>
    <dgm:cxn modelId="{34B4AF28-17D6-40A0-B708-B6D52EFF5FFD}" type="presOf" srcId="{F11C98A6-EC2A-47C1-92BB-6D78BC5070DA}" destId="{E697D979-E418-4F44-AC7D-3FC85262B773}" srcOrd="0" destOrd="0" presId="urn:microsoft.com/office/officeart/2005/8/layout/orgChart1"/>
    <dgm:cxn modelId="{6C22CEC8-E007-4266-852E-6C3A1C5C5AA4}" srcId="{7FCCDC68-D368-45B1-88DB-758116059321}" destId="{057317D3-39C9-4C8D-81F3-4A506AE902AB}" srcOrd="0" destOrd="0" parTransId="{75FB1428-5658-4765-82EC-53BBB377C580}" sibTransId="{3A2C2B2D-419E-4A60-B6FE-C36ED3A59D6A}"/>
    <dgm:cxn modelId="{8AC22A2E-8A95-4C62-8C07-DB5E316E059C}" type="presOf" srcId="{DA6B8B38-E39A-445A-ADCC-EF325FA686CE}" destId="{83071219-7710-4DE3-9E27-8C637EF957D3}" srcOrd="1" destOrd="0" presId="urn:microsoft.com/office/officeart/2005/8/layout/orgChart1"/>
    <dgm:cxn modelId="{3F469BCD-8F2E-40B3-8B8F-F090630FF5E0}" type="presOf" srcId="{47F9E807-6F0E-4D5D-B90F-13E445E9FC88}" destId="{E14989E5-EADD-4EDC-94F1-919386B983F9}" srcOrd="1" destOrd="0" presId="urn:microsoft.com/office/officeart/2005/8/layout/orgChart1"/>
    <dgm:cxn modelId="{DAEADC7F-D506-4D75-87DE-67D9284E84B8}" srcId="{A6D1DB17-F220-4318-B8FD-0F1FDB7B41A1}" destId="{BD4B3848-9B29-42D6-9CC0-9150AEBED290}" srcOrd="1" destOrd="0" parTransId="{CCCC3FDC-BAF1-4389-9B2D-10CF6E418671}" sibTransId="{9D93642E-9442-44C0-B4E9-05473A2D910C}"/>
    <dgm:cxn modelId="{EE693316-3D50-4450-8F3E-6134DEBC360D}" type="presOf" srcId="{2519306A-9084-49E9-833B-4F2AF7DA0B96}" destId="{2CE004AA-7253-45FA-AA6C-231E46DA4C53}" srcOrd="0" destOrd="0" presId="urn:microsoft.com/office/officeart/2005/8/layout/orgChart1"/>
    <dgm:cxn modelId="{02418EE5-03FF-4E47-AF3F-017EF98A956B}" type="presOf" srcId="{C2781A13-7C33-4661-B9FB-B3EDD67ED02C}" destId="{1023EF59-B2D5-4C9C-92B6-3A34815B535D}" srcOrd="1" destOrd="0" presId="urn:microsoft.com/office/officeart/2005/8/layout/orgChart1"/>
    <dgm:cxn modelId="{986CAC60-3D0A-4716-9916-0FC0A01D92EE}" type="presOf" srcId="{B53F8A70-36AA-4A56-B0CA-DA001904A6DB}" destId="{FC157376-BF0F-4F8D-8469-45EBEF1FA9CA}" srcOrd="0" destOrd="0" presId="urn:microsoft.com/office/officeart/2005/8/layout/orgChart1"/>
    <dgm:cxn modelId="{E88F8D29-B077-40C2-94FA-289873B9268C}" srcId="{25D58858-582D-4253-B0AC-F0A424BE6618}" destId="{6C68C6B4-B208-4056-9F27-CABC9358FB4C}" srcOrd="3" destOrd="0" parTransId="{6ED2C19F-57B3-4CF1-81CB-05069B0DCF44}" sibTransId="{9B3FCE6B-441E-416E-A86D-A0F29E176774}"/>
    <dgm:cxn modelId="{CAEA0511-94A3-49BA-8780-4C669F932B44}" type="presOf" srcId="{A64E2688-7C5A-48BF-9DD1-D3259585BF22}" destId="{7454C664-5729-4D10-9E4C-9CCD941A394F}" srcOrd="0" destOrd="0" presId="urn:microsoft.com/office/officeart/2005/8/layout/orgChart1"/>
    <dgm:cxn modelId="{87783FDE-9081-4E8C-AEE7-CFA58C6955C7}" srcId="{AC0AD5EA-4ADD-4B6A-AC74-3787946F571F}" destId="{0C4EEC53-3BCA-40DF-B3BA-4DF1B89FA424}" srcOrd="0" destOrd="0" parTransId="{7A6F09A3-B7FB-4A75-B058-7548F18D1D26}" sibTransId="{558035EE-2477-48BA-AEF9-01A6477F0458}"/>
    <dgm:cxn modelId="{29A3C531-014B-4743-946E-0DAFFED2B865}" srcId="{0C4EEC53-3BCA-40DF-B3BA-4DF1B89FA424}" destId="{A6D1DB17-F220-4318-B8FD-0F1FDB7B41A1}" srcOrd="0" destOrd="0" parTransId="{CE3306C6-8CB2-4FED-ACF7-A7CD63D4A4AE}" sibTransId="{FC993D7D-8DFC-4ED1-8D02-77ADEE4B26DD}"/>
    <dgm:cxn modelId="{BB6D862B-A291-450E-9337-EACDCC4248C3}" type="presOf" srcId="{AC0AD5EA-4ADD-4B6A-AC74-3787946F571F}" destId="{673C7B80-CA96-481C-9084-7E399A3DC109}" srcOrd="0" destOrd="0" presId="urn:microsoft.com/office/officeart/2005/8/layout/orgChart1"/>
    <dgm:cxn modelId="{7CD4A9B8-D1CB-4854-BECC-E75E31A20F71}" type="presOf" srcId="{5B3EA7D9-ABF8-41D4-94A9-0F289003C31C}" destId="{8BC430E2-7F94-4E38-B01E-E8254F65F5A9}" srcOrd="0" destOrd="0" presId="urn:microsoft.com/office/officeart/2005/8/layout/orgChart1"/>
    <dgm:cxn modelId="{6F4CCA5E-377A-4639-9215-E137D6B00822}" srcId="{96792940-CBB1-4847-A82F-9CF820C84294}" destId="{7C096519-DB11-4A78-917D-6462EE555119}" srcOrd="2" destOrd="0" parTransId="{C6331B46-AB19-4659-8F89-3FC05E7A4692}" sibTransId="{F445D2D2-2464-4891-9C99-CD11797B466C}"/>
    <dgm:cxn modelId="{F9B0460D-A13B-4F3C-B501-639A98E1748E}" type="presOf" srcId="{EF0CD5AB-4A87-49F2-A1E3-D4896ED377C5}" destId="{7773D9FA-CBE0-4482-A0F9-AFC56012A2A6}" srcOrd="0" destOrd="0" presId="urn:microsoft.com/office/officeart/2005/8/layout/orgChart1"/>
    <dgm:cxn modelId="{5376BE6E-8E40-449C-9A92-FBCB02E9F515}" type="presOf" srcId="{057317D3-39C9-4C8D-81F3-4A506AE902AB}" destId="{858D7C8B-6A6A-496E-8A57-A3A59866CC9F}" srcOrd="0" destOrd="0" presId="urn:microsoft.com/office/officeart/2005/8/layout/orgChart1"/>
    <dgm:cxn modelId="{C6A9AB78-A9B4-4EBF-A3E8-B053256A9FA2}" type="presOf" srcId="{E3AEB003-66B6-42C3-93C7-1FBE88C54A59}" destId="{27D1CB7A-0EF0-4B1A-A70E-2D8243E38F57}" srcOrd="0" destOrd="0" presId="urn:microsoft.com/office/officeart/2005/8/layout/orgChart1"/>
    <dgm:cxn modelId="{A8DA3D42-F0F5-4DFD-840E-F09EE7FECBBD}" type="presOf" srcId="{52AD960C-46A7-4597-BA8E-40F1E2866C74}" destId="{D769CC7A-4634-4D9E-B905-529B233016D7}" srcOrd="1" destOrd="0" presId="urn:microsoft.com/office/officeart/2005/8/layout/orgChart1"/>
    <dgm:cxn modelId="{C1BD2232-7714-4A72-9B65-BD317560E164}" type="presOf" srcId="{A6D1DB17-F220-4318-B8FD-0F1FDB7B41A1}" destId="{72D16C5B-D0B5-4E7F-ACAB-8D3861C89B09}" srcOrd="1" destOrd="0" presId="urn:microsoft.com/office/officeart/2005/8/layout/orgChart1"/>
    <dgm:cxn modelId="{8A6985D6-70A4-42B8-87E2-14FB09E6C6AE}" type="presOf" srcId="{E5023B08-2407-49A0-8BE7-642A0B31C794}" destId="{EF26C170-BC02-4AE4-AAC4-9870025AB4C7}" srcOrd="0" destOrd="0" presId="urn:microsoft.com/office/officeart/2005/8/layout/orgChart1"/>
    <dgm:cxn modelId="{4DA5E87C-13F1-42A4-967F-715F7C5E1547}" type="presOf" srcId="{46DD8479-A846-4118-9DB4-E2B96EDC3E2E}" destId="{DCB35C14-F656-4CD3-9F58-071204B50822}" srcOrd="0" destOrd="0" presId="urn:microsoft.com/office/officeart/2005/8/layout/orgChart1"/>
    <dgm:cxn modelId="{14FACDD5-E314-4DBE-BA23-05E94A343BA3}" srcId="{25D58858-582D-4253-B0AC-F0A424BE6618}" destId="{E5023B08-2407-49A0-8BE7-642A0B31C794}" srcOrd="2" destOrd="0" parTransId="{B53F8A70-36AA-4A56-B0CA-DA001904A6DB}" sibTransId="{357576DB-EEE4-4F78-9D8B-81D7C98B52FD}"/>
    <dgm:cxn modelId="{52342E72-3B78-4FCA-98F5-C32EC587FBE7}" type="presOf" srcId="{5B3EA7D9-ABF8-41D4-94A9-0F289003C31C}" destId="{D8806AFF-64FE-4AF1-A532-0DBEA9197635}" srcOrd="1" destOrd="0" presId="urn:microsoft.com/office/officeart/2005/8/layout/orgChart1"/>
    <dgm:cxn modelId="{A4EB49AC-D805-47AB-8338-4DC98E11DA2A}" srcId="{96792940-CBB1-4847-A82F-9CF820C84294}" destId="{A7358DD8-4321-4C04-B372-04245D4B5AA3}" srcOrd="4" destOrd="0" parTransId="{4DAA5160-5A02-4792-AF0D-B3A0F291072A}" sibTransId="{14854B0E-7C88-48F0-83B6-9F59880177C5}"/>
    <dgm:cxn modelId="{00E3E84E-E02E-49CD-BA57-4F70034D13C3}" type="presOf" srcId="{11B1F24B-1B5C-41AF-A62D-A4D9235B00B1}" destId="{81F46418-1B1D-414E-A992-3EE1130ED00D}" srcOrd="0" destOrd="0" presId="urn:microsoft.com/office/officeart/2005/8/layout/orgChart1"/>
    <dgm:cxn modelId="{1398DD54-A44C-43BA-95FF-482AAEBA52FA}" type="presOf" srcId="{C9630027-54DD-42DC-A281-063809C9A267}" destId="{456A4D74-7198-410C-A660-E8C3623D2B3C}" srcOrd="0" destOrd="0" presId="urn:microsoft.com/office/officeart/2005/8/layout/orgChart1"/>
    <dgm:cxn modelId="{4C564601-CA0B-4EFE-B1AB-50EBF3D70EF7}" srcId="{25D58858-582D-4253-B0AC-F0A424BE6618}" destId="{4F657654-D174-4CB1-9715-D240024CF2A3}" srcOrd="6" destOrd="0" parTransId="{CBB81105-5A17-4A19-8FCB-8B2A0828E2B1}" sibTransId="{FF8AAC2B-E84A-4FE3-82CC-823D7FC16985}"/>
    <dgm:cxn modelId="{C6195426-2964-469E-BDE0-79D57FC7E8E8}" type="presOf" srcId="{7121841A-E7A6-4328-9487-99C3BF2F9E1E}" destId="{CF5ED1A6-EB07-4B22-A319-B5D6862340FA}" srcOrd="0" destOrd="0" presId="urn:microsoft.com/office/officeart/2005/8/layout/orgChart1"/>
    <dgm:cxn modelId="{A7264BFD-82E1-4A18-92B4-28076A76603D}" type="presOf" srcId="{6C68C6B4-B208-4056-9F27-CABC9358FB4C}" destId="{04E552F1-54FD-4CD1-894B-E39DAA07FF6F}" srcOrd="0" destOrd="0" presId="urn:microsoft.com/office/officeart/2005/8/layout/orgChart1"/>
    <dgm:cxn modelId="{F827D5F8-60F3-4882-9997-D8BCBE8C46C9}" type="presOf" srcId="{7E06C590-8E9E-410A-AA1E-F7F68D83CCB0}" destId="{C48AAB8E-585E-4673-8048-F5FD0CB33BE9}" srcOrd="1" destOrd="0" presId="urn:microsoft.com/office/officeart/2005/8/layout/orgChart1"/>
    <dgm:cxn modelId="{1F648534-68B7-40CA-96D2-A839C13E8641}" type="presOf" srcId="{EE7C5068-F510-4520-9E37-EE5DB79F79A8}" destId="{3BB1FE48-F057-4318-9FE6-886A65178DAE}" srcOrd="0" destOrd="0" presId="urn:microsoft.com/office/officeart/2005/8/layout/orgChart1"/>
    <dgm:cxn modelId="{0A5AFA08-EAD4-4B16-BC72-7DAC4C0CBB29}" srcId="{25D58858-582D-4253-B0AC-F0A424BE6618}" destId="{89586086-F0B3-4DB2-B889-0B3663E648EB}" srcOrd="1" destOrd="0" parTransId="{0C2BF42B-76FF-44AD-A3FE-2386B2D4BD5D}" sibTransId="{F3BC0C9B-F370-4D7E-B3DC-29F89155CF38}"/>
    <dgm:cxn modelId="{9EC269DA-1310-4F30-BB5D-B93F2CB51290}" srcId="{A6D1DB17-F220-4318-B8FD-0F1FDB7B41A1}" destId="{7121841A-E7A6-4328-9487-99C3BF2F9E1E}" srcOrd="0" destOrd="0" parTransId="{D59928BA-266A-4ABC-8FAE-3527EE86A214}" sibTransId="{451C5DDE-0FD2-40A6-A573-FBD557973364}"/>
    <dgm:cxn modelId="{6B27C408-55FD-40DF-A4B0-83E7AD187A5D}" type="presOf" srcId="{BD4B3848-9B29-42D6-9CC0-9150AEBED290}" destId="{FFAEB8D3-FE45-4B6E-B2A2-137DB661DD2A}" srcOrd="0" destOrd="0" presId="urn:microsoft.com/office/officeart/2005/8/layout/orgChart1"/>
    <dgm:cxn modelId="{BA3BCFFD-F803-42B3-8AE0-698C7071DDDA}" type="presOf" srcId="{B5D1C8EB-9CF3-47CA-B1C7-5BE84B298AE9}" destId="{41BC0DAF-B2D0-4483-8959-94B5E765E6FB}" srcOrd="1" destOrd="0" presId="urn:microsoft.com/office/officeart/2005/8/layout/orgChart1"/>
    <dgm:cxn modelId="{E0A8E247-4FFC-414C-9EDE-88EAA00E07F6}" srcId="{25D58858-582D-4253-B0AC-F0A424BE6618}" destId="{70903F94-7343-4D5C-AE6B-2A5137481C28}" srcOrd="0" destOrd="0" parTransId="{B4E0F52C-7A45-4772-8AB8-19EC7B2C6A46}" sibTransId="{DFC2AEFD-B411-4A18-B9CB-33CE9F7C6DEB}"/>
    <dgm:cxn modelId="{E1453FC2-5B27-4F1F-A42D-B0825783A017}" type="presOf" srcId="{834EC5D6-7F2B-4A17-B0FE-0D2F687C3B7F}" destId="{8C7C6C91-45AA-440D-8172-7CDEB53A258C}" srcOrd="0" destOrd="0" presId="urn:microsoft.com/office/officeart/2005/8/layout/orgChart1"/>
    <dgm:cxn modelId="{D0025D2F-D91B-4E1C-98FF-54541311D121}" type="presOf" srcId="{AB5574B0-898F-4151-B65D-DF6AF2530D5D}" destId="{B96B8108-B709-4B7F-9B1C-8BBB21E20A69}" srcOrd="0" destOrd="0" presId="urn:microsoft.com/office/officeart/2005/8/layout/orgChart1"/>
    <dgm:cxn modelId="{C3DE1588-92D9-4E0F-973C-34F66B0E8517}" type="presOf" srcId="{750AA567-AF88-4C49-9114-751F4CEB9AF2}" destId="{69866A81-2B3B-415F-8799-C062857E84D4}" srcOrd="0" destOrd="0" presId="urn:microsoft.com/office/officeart/2005/8/layout/orgChart1"/>
    <dgm:cxn modelId="{02AFE11E-C18B-4810-9BE3-1E8318D41056}" type="presOf" srcId="{12C1AF09-AE25-4A0C-BEE6-449D34363E56}" destId="{23ECA529-635B-4D97-BE63-39D2052E9DE2}" srcOrd="0" destOrd="0" presId="urn:microsoft.com/office/officeart/2005/8/layout/orgChart1"/>
    <dgm:cxn modelId="{BCA9AF20-9D8F-4F56-A0E0-DD1C90E4EEF9}" type="presOf" srcId="{7C096519-DB11-4A78-917D-6462EE555119}" destId="{74DD8F74-B68A-4341-8735-326781BBFE81}" srcOrd="0" destOrd="0" presId="urn:microsoft.com/office/officeart/2005/8/layout/orgChart1"/>
    <dgm:cxn modelId="{CDAFD158-03A5-4F67-9D8D-92C779488AD7}" type="presOf" srcId="{BA662BF1-7DB2-4A4E-9064-E9EF34BBB5A2}" destId="{7C6BD23C-3628-4ADA-837D-B90C8A29CC5F}" srcOrd="0" destOrd="0" presId="urn:microsoft.com/office/officeart/2005/8/layout/orgChart1"/>
    <dgm:cxn modelId="{35FA7D1B-AD94-4973-9E33-0BC5FEF71B01}" type="presOf" srcId="{C2781A13-7C33-4661-B9FB-B3EDD67ED02C}" destId="{0CDAD655-8478-44EA-8CE0-2DE7C2B9E62F}" srcOrd="0" destOrd="0" presId="urn:microsoft.com/office/officeart/2005/8/layout/orgChart1"/>
    <dgm:cxn modelId="{9560C910-E6A1-48FA-B0EC-8F81E35B811E}" type="presOf" srcId="{5161FA2C-EB75-4DE2-A1E8-DC6CADF4ED32}" destId="{37D6314A-EAFE-435E-AB89-24614D14B168}" srcOrd="0" destOrd="0" presId="urn:microsoft.com/office/officeart/2005/8/layout/orgChart1"/>
    <dgm:cxn modelId="{82F1C51A-7A21-4AF0-9900-16D73CB6E2F1}" type="presOf" srcId="{C62F598C-6F1E-45F2-9EC0-709475B0DD9F}" destId="{4E77C4E4-9C44-41A6-A3E5-6E8AB55BE70F}" srcOrd="0" destOrd="0" presId="urn:microsoft.com/office/officeart/2005/8/layout/orgChart1"/>
    <dgm:cxn modelId="{98239B58-5F72-410F-96CB-B0E81B3A70DE}" type="presOf" srcId="{A7358DD8-4321-4C04-B372-04245D4B5AA3}" destId="{3399B2E9-48F3-48AA-AC55-78FBD6E64C46}" srcOrd="0" destOrd="0" presId="urn:microsoft.com/office/officeart/2005/8/layout/orgChart1"/>
    <dgm:cxn modelId="{E4131576-D2B4-4A7B-8D24-2D02C59EB124}" srcId="{332D2FFC-B31B-433A-BF66-F37CC9697D1C}" destId="{2F953ECB-6A92-4924-92BB-6AE6321F339F}" srcOrd="2" destOrd="0" parTransId="{B8574DFF-C342-43C1-9C65-09D4572D9D22}" sibTransId="{E4F7C11E-6F2E-4123-B882-C5364AEDFFF9}"/>
    <dgm:cxn modelId="{21F72999-0D4A-4D6B-9117-BA37A3E983BC}" srcId="{96792940-CBB1-4847-A82F-9CF820C84294}" destId="{7C170086-DA67-4FD7-A461-F51DEE365DA1}" srcOrd="0" destOrd="0" parTransId="{250E1B36-3965-4375-932F-96262EF6C758}" sibTransId="{C1E32E94-A1DF-49C9-A61F-01F7DC4F067F}"/>
    <dgm:cxn modelId="{BA1A716B-2F97-4B65-9742-41E10DFABF3C}" type="presOf" srcId="{D59928BA-266A-4ABC-8FAE-3527EE86A214}" destId="{CCE86E22-77D8-4E8E-B7E9-806144EE473D}" srcOrd="0" destOrd="0" presId="urn:microsoft.com/office/officeart/2005/8/layout/orgChart1"/>
    <dgm:cxn modelId="{9336E8FD-9940-4882-8788-6142EEA17281}" type="presOf" srcId="{7C096519-DB11-4A78-917D-6462EE555119}" destId="{3419C6E4-DA72-454F-86EF-7EA068F85298}" srcOrd="1" destOrd="0" presId="urn:microsoft.com/office/officeart/2005/8/layout/orgChart1"/>
    <dgm:cxn modelId="{08F287B7-FCD2-47D1-A80A-F1AD87C7FDE4}" type="presOf" srcId="{6D985F9C-DD8A-4F33-80C1-425BFB616CB9}" destId="{E1DB93B4-4379-48E2-96F8-8B558BB95B10}" srcOrd="0" destOrd="0" presId="urn:microsoft.com/office/officeart/2005/8/layout/orgChart1"/>
    <dgm:cxn modelId="{4BDE56E4-DC2B-477A-8F4B-66C425D489AC}" type="presOf" srcId="{3E849F5B-F4C8-4535-AB46-F362143FDFE2}" destId="{49D739D7-1659-429E-861A-AD3118CAA881}" srcOrd="0" destOrd="0" presId="urn:microsoft.com/office/officeart/2005/8/layout/orgChart1"/>
    <dgm:cxn modelId="{BC989DF5-13A7-49C3-8C9E-1716336F2BF9}" type="presOf" srcId="{70903F94-7343-4D5C-AE6B-2A5137481C28}" destId="{B30B5A9B-35E2-4AF5-ABC6-7A81AF802C59}" srcOrd="1" destOrd="0" presId="urn:microsoft.com/office/officeart/2005/8/layout/orgChart1"/>
    <dgm:cxn modelId="{5C11C03E-2C5E-4BF0-A019-3D5FF18F9124}" type="presOf" srcId="{0C275241-6BF8-4D6C-9140-2346455D6E6E}" destId="{167CD7E5-E7D1-4185-8A0A-A4938E5D35A9}" srcOrd="1" destOrd="0" presId="urn:microsoft.com/office/officeart/2005/8/layout/orgChart1"/>
    <dgm:cxn modelId="{2AE4D2CA-025B-40CB-8831-F8F3198CD787}" type="presOf" srcId="{C6331B46-AB19-4659-8F89-3FC05E7A4692}" destId="{C9292CA0-90E3-4E1E-B5B9-5CF41324CBF3}" srcOrd="0" destOrd="0" presId="urn:microsoft.com/office/officeart/2005/8/layout/orgChart1"/>
    <dgm:cxn modelId="{CC21DD31-9F41-4CA6-A285-34DAD70F020D}" type="presOf" srcId="{B8F15541-8EFD-4ED3-8C67-BDB1E4162C7A}" destId="{605BC97D-8BAC-415E-8CF2-06F6EE01FF6B}" srcOrd="0" destOrd="0" presId="urn:microsoft.com/office/officeart/2005/8/layout/orgChart1"/>
    <dgm:cxn modelId="{73005CC6-556E-40D7-A299-BE63819A3D29}" type="presOf" srcId="{2F953ECB-6A92-4924-92BB-6AE6321F339F}" destId="{2D27CC39-1B55-46CE-B6D6-36BE78BCF1F3}" srcOrd="1" destOrd="0" presId="urn:microsoft.com/office/officeart/2005/8/layout/orgChart1"/>
    <dgm:cxn modelId="{18054C1E-C566-4696-93E5-BEC9C7571579}" srcId="{0C4EEC53-3BCA-40DF-B3BA-4DF1B89FA424}" destId="{332D2FFC-B31B-433A-BF66-F37CC9697D1C}" srcOrd="1" destOrd="0" parTransId="{F11C98A6-EC2A-47C1-92BB-6D78BC5070DA}" sibTransId="{5BF5893D-7A87-4DD1-81E5-B68C6C5D08DD}"/>
    <dgm:cxn modelId="{AEA5E1E0-850A-437C-8E41-CA4100196EBD}" type="presOf" srcId="{C53310B8-A0D6-4284-845B-148AFFE2F41D}" destId="{52F97179-04F2-42EB-976D-0040CB77A80C}" srcOrd="1" destOrd="0" presId="urn:microsoft.com/office/officeart/2005/8/layout/orgChart1"/>
    <dgm:cxn modelId="{32E51938-E1D9-4BF0-B574-3EAF46813D78}" type="presOf" srcId="{4F657654-D174-4CB1-9715-D240024CF2A3}" destId="{FF26FE23-1A35-4F7F-9F21-ED4C8B83EF95}" srcOrd="0" destOrd="0" presId="urn:microsoft.com/office/officeart/2005/8/layout/orgChart1"/>
    <dgm:cxn modelId="{FE0336D8-C3F7-4657-981C-504C873A4F29}" type="presOf" srcId="{6ED2C19F-57B3-4CF1-81CB-05069B0DCF44}" destId="{379B12E5-BDA2-490C-B9B6-0A1802383460}" srcOrd="0" destOrd="0" presId="urn:microsoft.com/office/officeart/2005/8/layout/orgChart1"/>
    <dgm:cxn modelId="{9F56F0CD-FFC7-424C-97CC-2403512B4F62}" type="presOf" srcId="{B0958BC1-5633-469A-B42D-E655F8C0EBA8}" destId="{C0D1B43E-B921-4384-B8E1-2544769FF7BA}" srcOrd="0" destOrd="0" presId="urn:microsoft.com/office/officeart/2005/8/layout/orgChart1"/>
    <dgm:cxn modelId="{C83CC3AA-B596-4CF6-83B3-879C6B26F256}" type="presOf" srcId="{CE3306C6-8CB2-4FED-ACF7-A7CD63D4A4AE}" destId="{4517C4CD-F3E2-4281-B168-9258964B6E3E}" srcOrd="0" destOrd="0" presId="urn:microsoft.com/office/officeart/2005/8/layout/orgChart1"/>
    <dgm:cxn modelId="{2EDABF18-97A9-4FA7-AAF9-74AA37941D6E}" srcId="{96792940-CBB1-4847-A82F-9CF820C84294}" destId="{C2781A13-7C33-4661-B9FB-B3EDD67ED02C}" srcOrd="5" destOrd="0" parTransId="{7A4D2B21-559B-4C15-98E1-BAD630715BA7}" sibTransId="{5580FF6D-3862-4197-BD7A-FEBF21D5B84E}"/>
    <dgm:cxn modelId="{A9FFCC4F-B286-4F41-8DE3-2B2E9FD89C59}" srcId="{332D2FFC-B31B-433A-BF66-F37CC9697D1C}" destId="{12C1AF09-AE25-4A0C-BEE6-449D34363E56}" srcOrd="3" destOrd="0" parTransId="{8047D4A0-10CC-496E-B5DF-EAF792D822FF}" sibTransId="{06E186AC-09A2-4BE0-8455-A131F7B0555B}"/>
    <dgm:cxn modelId="{81EF2709-39B2-48A5-832B-814829BC7491}" type="presOf" srcId="{3C5FFAA8-A359-4362-AB2A-5B62DE87A322}" destId="{12B1E8CB-F411-4661-AD4F-AC362662665D}" srcOrd="0" destOrd="0" presId="urn:microsoft.com/office/officeart/2005/8/layout/orgChart1"/>
    <dgm:cxn modelId="{C803A3D8-8830-4BCD-BF1D-5FCEC70116D0}" srcId="{0C275241-6BF8-4D6C-9140-2346455D6E6E}" destId="{5B3EA7D9-ABF8-41D4-94A9-0F289003C31C}" srcOrd="1" destOrd="0" parTransId="{EC3CB3DB-9F9D-47AD-93DF-010CAE42FFD6}" sibTransId="{2E518DD5-F17C-44CF-AE7C-0E21649351C4}"/>
    <dgm:cxn modelId="{75C383C9-99E0-4812-A935-DF9C5BE7E365}" type="presOf" srcId="{0C4EEC53-3BCA-40DF-B3BA-4DF1B89FA424}" destId="{7358B556-48EF-4B98-98BE-CE73BC7D660B}" srcOrd="0" destOrd="0" presId="urn:microsoft.com/office/officeart/2005/8/layout/orgChart1"/>
    <dgm:cxn modelId="{1E9E1433-9B98-4396-BE4C-008515EA0D02}" srcId="{96792940-CBB1-4847-A82F-9CF820C84294}" destId="{DA6B8B38-E39A-445A-ADCC-EF325FA686CE}" srcOrd="3" destOrd="0" parTransId="{B0958BC1-5633-469A-B42D-E655F8C0EBA8}" sibTransId="{A3177F29-B8FD-4704-A357-F658E4171F6A}"/>
    <dgm:cxn modelId="{08C19D64-1C30-4E0D-B9BC-958DAD760A9E}" type="presOf" srcId="{4F657654-D174-4CB1-9715-D240024CF2A3}" destId="{00CB460B-BC14-4E92-A115-45AB6F6C0F13}" srcOrd="1" destOrd="0" presId="urn:microsoft.com/office/officeart/2005/8/layout/orgChart1"/>
    <dgm:cxn modelId="{D71E5003-CC3C-4D0B-B84C-F78282F5C57A}" type="presOf" srcId="{250E1B36-3965-4375-932F-96262EF6C758}" destId="{3E96C087-092C-42B5-AF88-CD0A90541666}" srcOrd="0" destOrd="0" presId="urn:microsoft.com/office/officeart/2005/8/layout/orgChart1"/>
    <dgm:cxn modelId="{DC1BEF66-74B1-43CE-966A-BF53096EC957}" type="presOf" srcId="{838C1251-E7FF-4AE2-817A-DA0E4334F383}" destId="{B054485A-1E6C-4875-B45D-0173B7E457A4}" srcOrd="0" destOrd="0" presId="urn:microsoft.com/office/officeart/2005/8/layout/orgChart1"/>
    <dgm:cxn modelId="{D087FCB8-E41D-4BF4-9058-C8E1B5FE6686}" srcId="{A6D1DB17-F220-4318-B8FD-0F1FDB7B41A1}" destId="{6D985F9C-DD8A-4F33-80C1-425BFB616CB9}" srcOrd="2" destOrd="0" parTransId="{1CF208D9-2D77-4285-B883-DB35699809A2}" sibTransId="{F662A87A-11AD-4E1E-9BFA-9A1AA3994DC6}"/>
    <dgm:cxn modelId="{32C352CA-E554-4F9A-9B1B-CE4AAFC5FB7F}" type="presOf" srcId="{C53310B8-A0D6-4284-845B-148AFFE2F41D}" destId="{B6B1E5C4-E34E-474E-BC68-1E085CFA0F18}" srcOrd="0" destOrd="0" presId="urn:microsoft.com/office/officeart/2005/8/layout/orgChart1"/>
    <dgm:cxn modelId="{E31FDCD6-C184-460C-8B0B-E19F5EAE3CBF}" type="presOf" srcId="{EC3CB3DB-9F9D-47AD-93DF-010CAE42FFD6}" destId="{07D41533-3781-4A1A-A54F-A4B89401A003}" srcOrd="0" destOrd="0" presId="urn:microsoft.com/office/officeart/2005/8/layout/orgChart1"/>
    <dgm:cxn modelId="{8AE940C3-7342-4576-A0A8-1007DB4970D9}" type="presOf" srcId="{CCCC3FDC-BAF1-4389-9B2D-10CF6E418671}" destId="{9D6951BD-5B8B-4088-AE56-9B23D0ADE581}" srcOrd="0" destOrd="0" presId="urn:microsoft.com/office/officeart/2005/8/layout/orgChart1"/>
    <dgm:cxn modelId="{D3BC9116-2D50-4152-AD9B-80659B9CEF0E}" type="presOf" srcId="{52AD960C-46A7-4597-BA8E-40F1E2866C74}" destId="{84B71872-5268-44B5-8870-8965747E065E}" srcOrd="0" destOrd="0" presId="urn:microsoft.com/office/officeart/2005/8/layout/orgChart1"/>
    <dgm:cxn modelId="{6144B662-C0DA-48FD-A242-FD36F01A0BC4}" type="presOf" srcId="{304D01D8-97C1-4EE1-822C-2C852495C361}" destId="{2FA70C2E-0BC4-40C5-8C18-C58614E46F8A}" srcOrd="1" destOrd="0" presId="urn:microsoft.com/office/officeart/2005/8/layout/orgChart1"/>
    <dgm:cxn modelId="{83F17421-BE94-4C44-B987-553339E0FAA5}" type="presOf" srcId="{75FB1428-5658-4765-82EC-53BBB377C580}" destId="{527A9763-2C93-475A-8F21-B8396205FDA9}" srcOrd="0" destOrd="0" presId="urn:microsoft.com/office/officeart/2005/8/layout/orgChart1"/>
    <dgm:cxn modelId="{6DE0DA22-7E28-4B64-8000-0E443ECEEBFE}" type="presOf" srcId="{F479B10C-BD4B-4573-B703-F3C68F799864}" destId="{129C88EA-1C92-4556-A4B2-B240D2D60DB6}" srcOrd="0" destOrd="0" presId="urn:microsoft.com/office/officeart/2005/8/layout/orgChart1"/>
    <dgm:cxn modelId="{A1291735-B976-499D-A2A3-365F3F79D7D4}" type="presOf" srcId="{87B51502-34D7-4879-AE44-BCC67F478181}" destId="{2BFA0134-051F-4FD6-A2BE-4C7612CB096B}" srcOrd="0" destOrd="0" presId="urn:microsoft.com/office/officeart/2005/8/layout/orgChart1"/>
    <dgm:cxn modelId="{D1DA6B25-0EAF-4BB0-A607-3DB3671E679C}" type="presOf" srcId="{AEFC8DBC-D446-43F5-A289-D0DAE9E731C8}" destId="{3FE90D83-F12F-474D-BC45-5627034EFF30}" srcOrd="1" destOrd="0" presId="urn:microsoft.com/office/officeart/2005/8/layout/orgChart1"/>
    <dgm:cxn modelId="{37701620-004A-49C7-B29B-49B03CE4BD31}" type="presOf" srcId="{3E849F5B-F4C8-4535-AB46-F362143FDFE2}" destId="{DCD2978E-CD17-4C66-AFE6-E5DB2D242850}" srcOrd="1" destOrd="0" presId="urn:microsoft.com/office/officeart/2005/8/layout/orgChart1"/>
    <dgm:cxn modelId="{7A812D00-6046-47F1-8EC8-205400A26175}" srcId="{332D2FFC-B31B-433A-BF66-F37CC9697D1C}" destId="{6D96C776-A3BE-4278-AED5-6B3CBC2D2A57}" srcOrd="1" destOrd="0" parTransId="{0AC21C4C-0980-4D84-90D7-3CB6C939860E}" sibTransId="{074BA77E-3288-4881-8F3E-42363B1AB3EE}"/>
    <dgm:cxn modelId="{FB053D41-65CE-425E-ACA7-3149698E08CE}" type="presOf" srcId="{B5D1C8EB-9CF3-47CA-B1C7-5BE84B298AE9}" destId="{41755C33-A062-48B9-898A-05E2F3056918}" srcOrd="0" destOrd="0" presId="urn:microsoft.com/office/officeart/2005/8/layout/orgChart1"/>
    <dgm:cxn modelId="{676C525B-DB7D-4795-B740-2548D1DD079D}" type="presOf" srcId="{6C68C6B4-B208-4056-9F27-CABC9358FB4C}" destId="{3C3E83E6-1AD0-44D0-A8A7-167A9FCF4433}" srcOrd="1" destOrd="0" presId="urn:microsoft.com/office/officeart/2005/8/layout/orgChart1"/>
    <dgm:cxn modelId="{FB70BC30-C475-4EDD-8D2A-3F4879EE0C3A}" type="presOf" srcId="{89586086-F0B3-4DB2-B889-0B3663E648EB}" destId="{F69E743D-6C6C-47EC-989B-DBE2E5678E7A}" srcOrd="0" destOrd="0" presId="urn:microsoft.com/office/officeart/2005/8/layout/orgChart1"/>
    <dgm:cxn modelId="{B5E045C2-8973-4C05-BA30-1D80E2B12435}" type="presOf" srcId="{96792940-CBB1-4847-A82F-9CF820C84294}" destId="{3F8B29FF-CD3C-4203-BB5C-C0E8FC1556A7}" srcOrd="0" destOrd="0" presId="urn:microsoft.com/office/officeart/2005/8/layout/orgChart1"/>
    <dgm:cxn modelId="{9B5CBDCD-3829-4C76-8428-EA09B813C771}" srcId="{AB5574B0-898F-4151-B65D-DF6AF2530D5D}" destId="{7E06C590-8E9E-410A-AA1E-F7F68D83CCB0}" srcOrd="0" destOrd="0" parTransId="{2A19A61B-F407-4B02-9756-E2A54F24B0D9}" sibTransId="{81C3358B-E3B1-41A2-B3AA-3616B746A2BD}"/>
    <dgm:cxn modelId="{EBD26A7F-D282-4112-81B4-F23260B6686F}" type="presOf" srcId="{70903F94-7343-4D5C-AE6B-2A5137481C28}" destId="{C22DBB6F-BA4B-4789-9469-869A8121A4A4}" srcOrd="0" destOrd="0" presId="urn:microsoft.com/office/officeart/2005/8/layout/orgChart1"/>
    <dgm:cxn modelId="{4D9566D4-E735-4A74-9CCB-609EDD435982}" type="presOf" srcId="{8047D4A0-10CC-496E-B5DF-EAF792D822FF}" destId="{F7BEBAE0-1A02-4540-89F6-F77666077F79}" srcOrd="0" destOrd="0" presId="urn:microsoft.com/office/officeart/2005/8/layout/orgChart1"/>
    <dgm:cxn modelId="{0F579C72-EB0E-4B50-843A-FC22B8191859}" srcId="{8052866F-75C0-4269-B093-D2BD53045EBA}" destId="{BA662BF1-7DB2-4A4E-9064-E9EF34BBB5A2}" srcOrd="1" destOrd="0" parTransId="{87B51502-34D7-4879-AE44-BCC67F478181}" sibTransId="{24A829AE-86C3-4B3E-A740-812FECDA9993}"/>
    <dgm:cxn modelId="{2D08E216-540D-43B0-A710-B5DBE9306B95}" srcId="{0C4EEC53-3BCA-40DF-B3BA-4DF1B89FA424}" destId="{8052866F-75C0-4269-B093-D2BD53045EBA}" srcOrd="2" destOrd="0" parTransId="{3B956B72-9DDD-45DE-8EA1-C482CAA85DD2}" sibTransId="{54D6A1A8-66F2-4757-9DF8-3B2A9726B0A3}"/>
    <dgm:cxn modelId="{6510ABAF-09FA-455C-9438-D98E8DB6A884}" type="presOf" srcId="{7FCCDC68-D368-45B1-88DB-758116059321}" destId="{33D34748-EA70-40DF-954F-B7D5D53A77AE}" srcOrd="0" destOrd="0" presId="urn:microsoft.com/office/officeart/2005/8/layout/orgChart1"/>
    <dgm:cxn modelId="{CE3789FC-7576-42AA-B0B4-5B4BC19B97B9}" type="presOf" srcId="{96792940-CBB1-4847-A82F-9CF820C84294}" destId="{E3F4C881-A1F3-4B91-A7DF-7303D8062F2E}" srcOrd="1" destOrd="0" presId="urn:microsoft.com/office/officeart/2005/8/layout/orgChart1"/>
    <dgm:cxn modelId="{42FF15FA-67F2-4CD6-9BD0-7CD75E1781F8}" type="presOf" srcId="{B8574DFF-C342-43C1-9C65-09D4572D9D22}" destId="{6A056D31-956C-4C0E-B943-50734563EA25}" srcOrd="0" destOrd="0" presId="urn:microsoft.com/office/officeart/2005/8/layout/orgChart1"/>
    <dgm:cxn modelId="{FEA07AA7-CE9C-43CC-9FFB-1560C1FBC07A}" type="presOf" srcId="{9238046F-5EEA-4BCF-95C2-E81E97CA8702}" destId="{6CEA9EB0-2140-4AE8-ACB4-3863635E09AC}" srcOrd="0" destOrd="0" presId="urn:microsoft.com/office/officeart/2005/8/layout/orgChart1"/>
    <dgm:cxn modelId="{F19BC812-4A4F-4ED8-9C01-C64F2B2BD41A}" type="presOf" srcId="{A6D1DB17-F220-4318-B8FD-0F1FDB7B41A1}" destId="{3F6AC7F8-40CD-4A9B-84BE-FFC31A861AC8}" srcOrd="0" destOrd="0" presId="urn:microsoft.com/office/officeart/2005/8/layout/orgChart1"/>
    <dgm:cxn modelId="{068F9BF4-FA87-4A74-BF27-B2964F9D319F}" srcId="{332D2FFC-B31B-433A-BF66-F37CC9697D1C}" destId="{A64E2688-7C5A-48BF-9DD1-D3259585BF22}" srcOrd="0" destOrd="0" parTransId="{B8F15541-8EFD-4ED3-8C67-BDB1E4162C7A}" sibTransId="{989294DE-9AFD-4C58-B22B-54E214114802}"/>
    <dgm:cxn modelId="{90B18AEC-E531-4AFE-88A0-045E0773B207}" srcId="{25D58858-582D-4253-B0AC-F0A424BE6618}" destId="{11B1F24B-1B5C-41AF-A62D-A4D9235B00B1}" srcOrd="5" destOrd="0" parTransId="{2CAD1511-4775-4AF8-B7AB-75BDBFC7A5A3}" sibTransId="{374105A8-0E40-441B-BECA-788012E0256D}"/>
    <dgm:cxn modelId="{C477F80F-631F-43A1-AE9B-AD26B52DB18B}" type="presOf" srcId="{C249B220-B8A8-43CA-9B73-B1FD18F58C8D}" destId="{943CFA82-BAF5-404D-A1B6-87DAAE3CC42C}" srcOrd="0" destOrd="0" presId="urn:microsoft.com/office/officeart/2005/8/layout/orgChart1"/>
    <dgm:cxn modelId="{9BC22086-D82B-4FF0-8D42-37496F8FD10B}" type="presOf" srcId="{47F9E807-6F0E-4D5D-B90F-13E445E9FC88}" destId="{07021CC7-5179-4995-A9F2-262E563955BE}" srcOrd="0" destOrd="0" presId="urn:microsoft.com/office/officeart/2005/8/layout/orgChart1"/>
    <dgm:cxn modelId="{F134CF6F-2022-4C82-B38A-4E21F9564720}" srcId="{25D58858-582D-4253-B0AC-F0A424BE6618}" destId="{EE7C5068-F510-4520-9E37-EE5DB79F79A8}" srcOrd="7" destOrd="0" parTransId="{C62F598C-6F1E-45F2-9EC0-709475B0DD9F}" sibTransId="{C9384900-4A89-4F72-95ED-8BCEEB7328AA}"/>
    <dgm:cxn modelId="{A54A6A39-DDAB-4F6B-B959-7E7D808A115C}" srcId="{0C275241-6BF8-4D6C-9140-2346455D6E6E}" destId="{52AD960C-46A7-4597-BA8E-40F1E2866C74}" srcOrd="0" destOrd="0" parTransId="{8CD09964-4FC6-43B1-B67F-28DE84603C74}" sibTransId="{321B33E4-F462-48B0-AB42-A6A6DFA41CA7}"/>
    <dgm:cxn modelId="{DB84B843-A189-4648-A825-3FBC71E88BDB}" type="presOf" srcId="{7E06C590-8E9E-410A-AA1E-F7F68D83CCB0}" destId="{E5FE759C-E749-4210-87CD-B70672E112BA}" srcOrd="0" destOrd="0" presId="urn:microsoft.com/office/officeart/2005/8/layout/orgChart1"/>
    <dgm:cxn modelId="{3B565999-D122-464F-9C88-64374B6D34D3}" type="presOf" srcId="{7C170086-DA67-4FD7-A461-F51DEE365DA1}" destId="{9C7B24CA-0905-4C48-9737-47F44E9E5272}" srcOrd="0" destOrd="0" presId="urn:microsoft.com/office/officeart/2005/8/layout/orgChart1"/>
    <dgm:cxn modelId="{71906180-6373-48DF-BD53-0BA408EEFD52}" srcId="{332D2FFC-B31B-433A-BF66-F37CC9697D1C}" destId="{DE267C70-26B1-4D70-A40D-F6DA79632113}" srcOrd="6" destOrd="0" parTransId="{750AA567-AF88-4C49-9114-751F4CEB9AF2}" sibTransId="{820DE69D-E466-49F7-B28E-BCAA4CDC84AC}"/>
    <dgm:cxn modelId="{227330FA-A2FB-4499-9854-C8645961E173}" type="presOf" srcId="{7FCCDC68-D368-45B1-88DB-758116059321}" destId="{59FA7FD7-98D3-4215-8941-F48ACD9369F2}" srcOrd="1" destOrd="0" presId="urn:microsoft.com/office/officeart/2005/8/layout/orgChart1"/>
    <dgm:cxn modelId="{F6595417-9D6E-4674-B651-293489AC1E1C}" type="presOf" srcId="{11B1F24B-1B5C-41AF-A62D-A4D9235B00B1}" destId="{D079F621-147F-4E9B-9D26-9B6A3E47BF2E}" srcOrd="1" destOrd="0" presId="urn:microsoft.com/office/officeart/2005/8/layout/orgChart1"/>
    <dgm:cxn modelId="{2AF23868-EB74-4542-A230-144903EA065A}" type="presOf" srcId="{6D96C776-A3BE-4278-AED5-6B3CBC2D2A57}" destId="{6F61F3C0-D99B-4F68-AF6F-6DFFB1230B5E}" srcOrd="1" destOrd="0" presId="urn:microsoft.com/office/officeart/2005/8/layout/orgChart1"/>
    <dgm:cxn modelId="{1D82EF08-C00D-4625-870C-9421BCA85CD0}" srcId="{0C4EEC53-3BCA-40DF-B3BA-4DF1B89FA424}" destId="{AB5574B0-898F-4151-B65D-DF6AF2530D5D}" srcOrd="5" destOrd="0" parTransId="{46DD8479-A846-4118-9DB4-E2B96EDC3E2E}" sibTransId="{1FD6D9E6-A50C-4C18-9175-BA97B691E610}"/>
    <dgm:cxn modelId="{B5B20553-7FBC-4900-9B22-75A1AAA0573D}" srcId="{332D2FFC-B31B-433A-BF66-F37CC9697D1C}" destId="{B5D1C8EB-9CF3-47CA-B1C7-5BE84B298AE9}" srcOrd="5" destOrd="0" parTransId="{2519306A-9084-49E9-833B-4F2AF7DA0B96}" sibTransId="{B2AB35EB-CF1A-4024-953D-90FFC60A4B75}"/>
    <dgm:cxn modelId="{A73BA845-8EFB-4DDB-8FF0-A3A3939C5157}" type="presOf" srcId="{2CAD1511-4775-4AF8-B7AB-75BDBFC7A5A3}" destId="{4B236E59-12FF-425B-AC11-F763DA125D8B}" srcOrd="0" destOrd="0" presId="urn:microsoft.com/office/officeart/2005/8/layout/orgChart1"/>
    <dgm:cxn modelId="{AB058D41-2918-48AC-9138-7263691A9815}" type="presParOf" srcId="{673C7B80-CA96-481C-9084-7E399A3DC109}" destId="{8B78CF3D-AB6E-4062-8985-1EABB2E17E6E}" srcOrd="0" destOrd="0" presId="urn:microsoft.com/office/officeart/2005/8/layout/orgChart1"/>
    <dgm:cxn modelId="{35287CF1-3832-425A-981E-74E8F913E6A6}" type="presParOf" srcId="{8B78CF3D-AB6E-4062-8985-1EABB2E17E6E}" destId="{1F30C9E8-FF30-4F0D-9EC4-F715A6155F32}" srcOrd="0" destOrd="0" presId="urn:microsoft.com/office/officeart/2005/8/layout/orgChart1"/>
    <dgm:cxn modelId="{B6B43404-EB69-4658-A437-92ADC4E64ED0}" type="presParOf" srcId="{1F30C9E8-FF30-4F0D-9EC4-F715A6155F32}" destId="{7358B556-48EF-4B98-98BE-CE73BC7D660B}" srcOrd="0" destOrd="0" presId="urn:microsoft.com/office/officeart/2005/8/layout/orgChart1"/>
    <dgm:cxn modelId="{4ABF4B26-8E76-4CFF-A2CA-D5E570EE4402}" type="presParOf" srcId="{1F30C9E8-FF30-4F0D-9EC4-F715A6155F32}" destId="{2A842881-CCB5-4682-A314-40A1D4E65A71}" srcOrd="1" destOrd="0" presId="urn:microsoft.com/office/officeart/2005/8/layout/orgChart1"/>
    <dgm:cxn modelId="{9EBEDF20-FF16-4C0D-B6EC-B1AED5F6B3F0}" type="presParOf" srcId="{8B78CF3D-AB6E-4062-8985-1EABB2E17E6E}" destId="{5DA1D4F8-7597-475D-A8ED-3EB61202DAFB}" srcOrd="1" destOrd="0" presId="urn:microsoft.com/office/officeart/2005/8/layout/orgChart1"/>
    <dgm:cxn modelId="{1BBC639C-F93C-4B59-BB56-6328825E9619}" type="presParOf" srcId="{5DA1D4F8-7597-475D-A8ED-3EB61202DAFB}" destId="{4517C4CD-F3E2-4281-B168-9258964B6E3E}" srcOrd="0" destOrd="0" presId="urn:microsoft.com/office/officeart/2005/8/layout/orgChart1"/>
    <dgm:cxn modelId="{94F0CE7D-EFD2-4D96-82A3-4A0D3473E63F}" type="presParOf" srcId="{5DA1D4F8-7597-475D-A8ED-3EB61202DAFB}" destId="{F3C61C36-BB9C-409B-96D8-EC484C7F7CAD}" srcOrd="1" destOrd="0" presId="urn:microsoft.com/office/officeart/2005/8/layout/orgChart1"/>
    <dgm:cxn modelId="{F29B5294-C241-4848-A055-49254E44A9B3}" type="presParOf" srcId="{F3C61C36-BB9C-409B-96D8-EC484C7F7CAD}" destId="{7A6CDE0C-BC4B-4880-BF37-368A37F58C0C}" srcOrd="0" destOrd="0" presId="urn:microsoft.com/office/officeart/2005/8/layout/orgChart1"/>
    <dgm:cxn modelId="{92F94A7A-4E13-4B6C-B7E5-BCEC9B640722}" type="presParOf" srcId="{7A6CDE0C-BC4B-4880-BF37-368A37F58C0C}" destId="{3F6AC7F8-40CD-4A9B-84BE-FFC31A861AC8}" srcOrd="0" destOrd="0" presId="urn:microsoft.com/office/officeart/2005/8/layout/orgChart1"/>
    <dgm:cxn modelId="{4B315D07-A071-498B-9278-38407EAA1FA6}" type="presParOf" srcId="{7A6CDE0C-BC4B-4880-BF37-368A37F58C0C}" destId="{72D16C5B-D0B5-4E7F-ACAB-8D3861C89B09}" srcOrd="1" destOrd="0" presId="urn:microsoft.com/office/officeart/2005/8/layout/orgChart1"/>
    <dgm:cxn modelId="{F905C752-8F1B-45B5-8B78-C131914BCA30}" type="presParOf" srcId="{F3C61C36-BB9C-409B-96D8-EC484C7F7CAD}" destId="{B5A27A80-EE54-4896-A548-9A14EDAFA205}" srcOrd="1" destOrd="0" presId="urn:microsoft.com/office/officeart/2005/8/layout/orgChart1"/>
    <dgm:cxn modelId="{5C49CBE5-59B7-4510-8C2F-F1FD8801950F}" type="presParOf" srcId="{B5A27A80-EE54-4896-A548-9A14EDAFA205}" destId="{CCE86E22-77D8-4E8E-B7E9-806144EE473D}" srcOrd="0" destOrd="0" presId="urn:microsoft.com/office/officeart/2005/8/layout/orgChart1"/>
    <dgm:cxn modelId="{6B3B92AC-2341-4177-949C-E2D52409B8B6}" type="presParOf" srcId="{B5A27A80-EE54-4896-A548-9A14EDAFA205}" destId="{66336262-F590-47BF-A828-5B15A3E0AC0C}" srcOrd="1" destOrd="0" presId="urn:microsoft.com/office/officeart/2005/8/layout/orgChart1"/>
    <dgm:cxn modelId="{6B9E8555-0536-4FA7-8C8B-348D03391DC5}" type="presParOf" srcId="{66336262-F590-47BF-A828-5B15A3E0AC0C}" destId="{2AB60853-FEA1-4135-B9AA-D9F10A954A28}" srcOrd="0" destOrd="0" presId="urn:microsoft.com/office/officeart/2005/8/layout/orgChart1"/>
    <dgm:cxn modelId="{810A419B-F259-45BF-843C-2A2601C0B9AC}" type="presParOf" srcId="{2AB60853-FEA1-4135-B9AA-D9F10A954A28}" destId="{CF5ED1A6-EB07-4B22-A319-B5D6862340FA}" srcOrd="0" destOrd="0" presId="urn:microsoft.com/office/officeart/2005/8/layout/orgChart1"/>
    <dgm:cxn modelId="{69956CBD-699D-4A5C-8FE3-77058E6ACFC7}" type="presParOf" srcId="{2AB60853-FEA1-4135-B9AA-D9F10A954A28}" destId="{AEFD6F4B-2861-48CD-813F-A1D1D34F4850}" srcOrd="1" destOrd="0" presId="urn:microsoft.com/office/officeart/2005/8/layout/orgChart1"/>
    <dgm:cxn modelId="{6E92C1D1-7941-4471-A1F5-C01E08A7D916}" type="presParOf" srcId="{66336262-F590-47BF-A828-5B15A3E0AC0C}" destId="{9761B8C8-D9B9-47E2-AC4C-C9C4B4DE5731}" srcOrd="1" destOrd="0" presId="urn:microsoft.com/office/officeart/2005/8/layout/orgChart1"/>
    <dgm:cxn modelId="{085AA100-EF35-4A63-A492-11BBBFD91C6A}" type="presParOf" srcId="{66336262-F590-47BF-A828-5B15A3E0AC0C}" destId="{84B71635-D736-4224-8F58-A0203CEFD4F2}" srcOrd="2" destOrd="0" presId="urn:microsoft.com/office/officeart/2005/8/layout/orgChart1"/>
    <dgm:cxn modelId="{223AD172-2701-4251-82E1-4EA2A67241E5}" type="presParOf" srcId="{B5A27A80-EE54-4896-A548-9A14EDAFA205}" destId="{9D6951BD-5B8B-4088-AE56-9B23D0ADE581}" srcOrd="2" destOrd="0" presId="urn:microsoft.com/office/officeart/2005/8/layout/orgChart1"/>
    <dgm:cxn modelId="{8D4D35CA-3F85-4B7B-9148-22FD0C4DDC60}" type="presParOf" srcId="{B5A27A80-EE54-4896-A548-9A14EDAFA205}" destId="{6607BD09-61AD-416C-B761-016A3397D71C}" srcOrd="3" destOrd="0" presId="urn:microsoft.com/office/officeart/2005/8/layout/orgChart1"/>
    <dgm:cxn modelId="{2DFAD053-E3B3-472B-A5E8-45481FB758F2}" type="presParOf" srcId="{6607BD09-61AD-416C-B761-016A3397D71C}" destId="{F37544ED-69D7-4611-9F03-14B0AF535982}" srcOrd="0" destOrd="0" presId="urn:microsoft.com/office/officeart/2005/8/layout/orgChart1"/>
    <dgm:cxn modelId="{2FE8B339-9FB2-4B2B-B6E6-218A603ABFB8}" type="presParOf" srcId="{F37544ED-69D7-4611-9F03-14B0AF535982}" destId="{FFAEB8D3-FE45-4B6E-B2A2-137DB661DD2A}" srcOrd="0" destOrd="0" presId="urn:microsoft.com/office/officeart/2005/8/layout/orgChart1"/>
    <dgm:cxn modelId="{83708279-ABC7-49CF-A33A-62DC3024DCDF}" type="presParOf" srcId="{F37544ED-69D7-4611-9F03-14B0AF535982}" destId="{2A4C0F70-2826-4FBA-807C-436C95734D8B}" srcOrd="1" destOrd="0" presId="urn:microsoft.com/office/officeart/2005/8/layout/orgChart1"/>
    <dgm:cxn modelId="{3024FF37-89ED-4E44-B365-B2E33DFFFDEF}" type="presParOf" srcId="{6607BD09-61AD-416C-B761-016A3397D71C}" destId="{1180DFA7-4FC8-41DF-AF14-A7A572CB5F21}" srcOrd="1" destOrd="0" presId="urn:microsoft.com/office/officeart/2005/8/layout/orgChart1"/>
    <dgm:cxn modelId="{767B12B2-2A57-4AE0-AB74-8411EB4B4B30}" type="presParOf" srcId="{6607BD09-61AD-416C-B761-016A3397D71C}" destId="{0965F8DF-34BA-4473-A40F-AE090275B7CF}" srcOrd="2" destOrd="0" presId="urn:microsoft.com/office/officeart/2005/8/layout/orgChart1"/>
    <dgm:cxn modelId="{55DCDD76-FDE2-47B5-B864-74ED945E9D6B}" type="presParOf" srcId="{B5A27A80-EE54-4896-A548-9A14EDAFA205}" destId="{0AF3547B-E391-44C8-87BD-77A607BBF76A}" srcOrd="4" destOrd="0" presId="urn:microsoft.com/office/officeart/2005/8/layout/orgChart1"/>
    <dgm:cxn modelId="{5EA1EB5F-8B49-451E-AFA3-03B16C0BC7E0}" type="presParOf" srcId="{B5A27A80-EE54-4896-A548-9A14EDAFA205}" destId="{E4AA0845-DB51-4EB8-9CF8-967E64519539}" srcOrd="5" destOrd="0" presId="urn:microsoft.com/office/officeart/2005/8/layout/orgChart1"/>
    <dgm:cxn modelId="{4814588A-6D5A-4768-ACF6-66F69E1C015B}" type="presParOf" srcId="{E4AA0845-DB51-4EB8-9CF8-967E64519539}" destId="{437655A0-DCFE-4E8F-B0D5-494AA20219D9}" srcOrd="0" destOrd="0" presId="urn:microsoft.com/office/officeart/2005/8/layout/orgChart1"/>
    <dgm:cxn modelId="{618657F5-53F0-482D-8F1A-6810A667C945}" type="presParOf" srcId="{437655A0-DCFE-4E8F-B0D5-494AA20219D9}" destId="{E1DB93B4-4379-48E2-96F8-8B558BB95B10}" srcOrd="0" destOrd="0" presId="urn:microsoft.com/office/officeart/2005/8/layout/orgChart1"/>
    <dgm:cxn modelId="{111861C0-EE05-4A28-85F1-4E2D5E555EEA}" type="presParOf" srcId="{437655A0-DCFE-4E8F-B0D5-494AA20219D9}" destId="{30B3F61A-EE7E-4D17-B42B-BAD771F31EF0}" srcOrd="1" destOrd="0" presId="urn:microsoft.com/office/officeart/2005/8/layout/orgChart1"/>
    <dgm:cxn modelId="{D8521192-6422-47E5-8BFF-40B0D34715AB}" type="presParOf" srcId="{E4AA0845-DB51-4EB8-9CF8-967E64519539}" destId="{3CF93491-EB21-4B51-A744-5B068CC70243}" srcOrd="1" destOrd="0" presId="urn:microsoft.com/office/officeart/2005/8/layout/orgChart1"/>
    <dgm:cxn modelId="{7E62DFE1-87C5-41EE-A0A1-0D6A0E6C144E}" type="presParOf" srcId="{E4AA0845-DB51-4EB8-9CF8-967E64519539}" destId="{B1BCED37-280D-4846-BA85-2DD59E3D87E2}" srcOrd="2" destOrd="0" presId="urn:microsoft.com/office/officeart/2005/8/layout/orgChart1"/>
    <dgm:cxn modelId="{DD80843D-B21D-41D7-8C50-7654B3A82B6D}" type="presParOf" srcId="{B5A27A80-EE54-4896-A548-9A14EDAFA205}" destId="{27D1CB7A-0EF0-4B1A-A70E-2D8243E38F57}" srcOrd="6" destOrd="0" presId="urn:microsoft.com/office/officeart/2005/8/layout/orgChart1"/>
    <dgm:cxn modelId="{80FB1779-9377-4621-A15F-6178803D9C92}" type="presParOf" srcId="{B5A27A80-EE54-4896-A548-9A14EDAFA205}" destId="{30DCA567-B018-4BD5-A811-C23A4F26E2BA}" srcOrd="7" destOrd="0" presId="urn:microsoft.com/office/officeart/2005/8/layout/orgChart1"/>
    <dgm:cxn modelId="{CCF3E73B-B96C-4229-866E-DDF243FBD8AF}" type="presParOf" srcId="{30DCA567-B018-4BD5-A811-C23A4F26E2BA}" destId="{D35BE0BC-DEEE-4C7D-9517-5B19AEBF58C9}" srcOrd="0" destOrd="0" presId="urn:microsoft.com/office/officeart/2005/8/layout/orgChart1"/>
    <dgm:cxn modelId="{FE7ECE86-6DD7-4A4F-A41A-3F3663F27C2F}" type="presParOf" srcId="{D35BE0BC-DEEE-4C7D-9517-5B19AEBF58C9}" destId="{B054485A-1E6C-4875-B45D-0173B7E457A4}" srcOrd="0" destOrd="0" presId="urn:microsoft.com/office/officeart/2005/8/layout/orgChart1"/>
    <dgm:cxn modelId="{1634EA94-5FFC-4140-8E87-D58F43FDE91F}" type="presParOf" srcId="{D35BE0BC-DEEE-4C7D-9517-5B19AEBF58C9}" destId="{3120A4E5-E5AA-47EA-A89E-DA0123F41D1D}" srcOrd="1" destOrd="0" presId="urn:microsoft.com/office/officeart/2005/8/layout/orgChart1"/>
    <dgm:cxn modelId="{50BA43C8-BAC4-4D4C-93CE-E3F840302886}" type="presParOf" srcId="{30DCA567-B018-4BD5-A811-C23A4F26E2BA}" destId="{3B7916C9-AEA9-4A73-BE38-8FC637F93CFD}" srcOrd="1" destOrd="0" presId="urn:microsoft.com/office/officeart/2005/8/layout/orgChart1"/>
    <dgm:cxn modelId="{48189131-3720-4FCC-B231-1E8ED77FD1BA}" type="presParOf" srcId="{30DCA567-B018-4BD5-A811-C23A4F26E2BA}" destId="{4B6EBA00-EE10-4660-A64A-2E6F59729249}" srcOrd="2" destOrd="0" presId="urn:microsoft.com/office/officeart/2005/8/layout/orgChart1"/>
    <dgm:cxn modelId="{F1736A3B-9EA6-47B6-8E3C-42C8AB5536FE}" type="presParOf" srcId="{F3C61C36-BB9C-409B-96D8-EC484C7F7CAD}" destId="{F2F22BF5-495F-4D11-82B7-06784F000F4F}" srcOrd="2" destOrd="0" presId="urn:microsoft.com/office/officeart/2005/8/layout/orgChart1"/>
    <dgm:cxn modelId="{726E6A3C-1915-4F14-A8DD-AF509359378C}" type="presParOf" srcId="{5DA1D4F8-7597-475D-A8ED-3EB61202DAFB}" destId="{E697D979-E418-4F44-AC7D-3FC85262B773}" srcOrd="2" destOrd="0" presId="urn:microsoft.com/office/officeart/2005/8/layout/orgChart1"/>
    <dgm:cxn modelId="{7012B3A3-ACDC-4933-A673-C3D2606E35F6}" type="presParOf" srcId="{5DA1D4F8-7597-475D-A8ED-3EB61202DAFB}" destId="{DB9F2A77-EB87-4F81-8B7F-31FC41C86F5C}" srcOrd="3" destOrd="0" presId="urn:microsoft.com/office/officeart/2005/8/layout/orgChart1"/>
    <dgm:cxn modelId="{5797C8FF-E1C1-43B1-85E0-9A6EBF79A4D1}" type="presParOf" srcId="{DB9F2A77-EB87-4F81-8B7F-31FC41C86F5C}" destId="{79921A19-F9E0-4609-8A94-90B8C5E916D5}" srcOrd="0" destOrd="0" presId="urn:microsoft.com/office/officeart/2005/8/layout/orgChart1"/>
    <dgm:cxn modelId="{17438E16-200E-4A47-8F5F-0C3947476CC1}" type="presParOf" srcId="{79921A19-F9E0-4609-8A94-90B8C5E916D5}" destId="{77D126E7-3994-4216-BDB9-7A4B995FA01E}" srcOrd="0" destOrd="0" presId="urn:microsoft.com/office/officeart/2005/8/layout/orgChart1"/>
    <dgm:cxn modelId="{1119987B-CB73-4292-B3C9-E14AD3EE93D4}" type="presParOf" srcId="{79921A19-F9E0-4609-8A94-90B8C5E916D5}" destId="{156907F9-8A49-4C1F-9E75-A4AF38C003DD}" srcOrd="1" destOrd="0" presId="urn:microsoft.com/office/officeart/2005/8/layout/orgChart1"/>
    <dgm:cxn modelId="{5B87F0BA-AE5E-45FC-9BFC-C07CC17F6A02}" type="presParOf" srcId="{DB9F2A77-EB87-4F81-8B7F-31FC41C86F5C}" destId="{297353EB-842C-4D26-8974-A25194949B62}" srcOrd="1" destOrd="0" presId="urn:microsoft.com/office/officeart/2005/8/layout/orgChart1"/>
    <dgm:cxn modelId="{39531F5A-3298-48F0-BBFE-A0EFCD201946}" type="presParOf" srcId="{297353EB-842C-4D26-8974-A25194949B62}" destId="{605BC97D-8BAC-415E-8CF2-06F6EE01FF6B}" srcOrd="0" destOrd="0" presId="urn:microsoft.com/office/officeart/2005/8/layout/orgChart1"/>
    <dgm:cxn modelId="{22D589A2-E2B7-47E3-9A60-992D56D3D4BE}" type="presParOf" srcId="{297353EB-842C-4D26-8974-A25194949B62}" destId="{DC321D4C-FCB9-4036-B3D5-62CA63758D97}" srcOrd="1" destOrd="0" presId="urn:microsoft.com/office/officeart/2005/8/layout/orgChart1"/>
    <dgm:cxn modelId="{E3096546-D1DB-4A5B-AC15-1100ECB32FFC}" type="presParOf" srcId="{DC321D4C-FCB9-4036-B3D5-62CA63758D97}" destId="{8EF3324F-0C8C-44E0-B5F3-50C95ADFD5FA}" srcOrd="0" destOrd="0" presId="urn:microsoft.com/office/officeart/2005/8/layout/orgChart1"/>
    <dgm:cxn modelId="{9B920CD0-2275-493C-9247-72F8E53E2B6A}" type="presParOf" srcId="{8EF3324F-0C8C-44E0-B5F3-50C95ADFD5FA}" destId="{7454C664-5729-4D10-9E4C-9CCD941A394F}" srcOrd="0" destOrd="0" presId="urn:microsoft.com/office/officeart/2005/8/layout/orgChart1"/>
    <dgm:cxn modelId="{46F0B006-6438-4EED-B4D6-5E8664752B93}" type="presParOf" srcId="{8EF3324F-0C8C-44E0-B5F3-50C95ADFD5FA}" destId="{D5D8BB90-4C62-4FF8-B377-85A3DE36E170}" srcOrd="1" destOrd="0" presId="urn:microsoft.com/office/officeart/2005/8/layout/orgChart1"/>
    <dgm:cxn modelId="{08F5A5BA-C2EB-42A9-A10F-65D7EE810A94}" type="presParOf" srcId="{DC321D4C-FCB9-4036-B3D5-62CA63758D97}" destId="{18FD443C-66D8-4DC2-BCA4-F94E68C814A8}" srcOrd="1" destOrd="0" presId="urn:microsoft.com/office/officeart/2005/8/layout/orgChart1"/>
    <dgm:cxn modelId="{C178ADB5-7C3D-4052-8E64-CF62868419DE}" type="presParOf" srcId="{DC321D4C-FCB9-4036-B3D5-62CA63758D97}" destId="{64D52204-5816-4127-AE72-74993D8ACDBC}" srcOrd="2" destOrd="0" presId="urn:microsoft.com/office/officeart/2005/8/layout/orgChart1"/>
    <dgm:cxn modelId="{63E5DB49-D4F7-4AC2-8B0D-4828F8E25F13}" type="presParOf" srcId="{297353EB-842C-4D26-8974-A25194949B62}" destId="{C7C95CFA-8632-4CFE-B8F7-CF2F7180D2C7}" srcOrd="2" destOrd="0" presId="urn:microsoft.com/office/officeart/2005/8/layout/orgChart1"/>
    <dgm:cxn modelId="{7CC1F5A4-F61B-47D1-8C33-178427CA90BE}" type="presParOf" srcId="{297353EB-842C-4D26-8974-A25194949B62}" destId="{8DA9A610-B08B-4C5B-93B3-DAB0C2447BCE}" srcOrd="3" destOrd="0" presId="urn:microsoft.com/office/officeart/2005/8/layout/orgChart1"/>
    <dgm:cxn modelId="{542922BE-49AB-47C6-8110-7A3D15AB1722}" type="presParOf" srcId="{8DA9A610-B08B-4C5B-93B3-DAB0C2447BCE}" destId="{178EFBAA-CDCB-4F45-BE0C-D4587F1D879F}" srcOrd="0" destOrd="0" presId="urn:microsoft.com/office/officeart/2005/8/layout/orgChart1"/>
    <dgm:cxn modelId="{9D6B751D-229C-404B-945E-AA7CAF704F82}" type="presParOf" srcId="{178EFBAA-CDCB-4F45-BE0C-D4587F1D879F}" destId="{921AEC67-1118-4706-AB8A-F918CB84954D}" srcOrd="0" destOrd="0" presId="urn:microsoft.com/office/officeart/2005/8/layout/orgChart1"/>
    <dgm:cxn modelId="{34AB41EE-1F15-4607-A502-CFF1EAF362F4}" type="presParOf" srcId="{178EFBAA-CDCB-4F45-BE0C-D4587F1D879F}" destId="{6F61F3C0-D99B-4F68-AF6F-6DFFB1230B5E}" srcOrd="1" destOrd="0" presId="urn:microsoft.com/office/officeart/2005/8/layout/orgChart1"/>
    <dgm:cxn modelId="{39F7BF5A-F016-430D-B49E-85D47447472E}" type="presParOf" srcId="{8DA9A610-B08B-4C5B-93B3-DAB0C2447BCE}" destId="{91094D94-C35D-4C72-995C-B085F37EC79F}" srcOrd="1" destOrd="0" presId="urn:microsoft.com/office/officeart/2005/8/layout/orgChart1"/>
    <dgm:cxn modelId="{CD607E97-CEBA-421F-A7C3-4C2FA4D18D7E}" type="presParOf" srcId="{8DA9A610-B08B-4C5B-93B3-DAB0C2447BCE}" destId="{79D68914-0A74-4236-9AEC-81D875714229}" srcOrd="2" destOrd="0" presId="urn:microsoft.com/office/officeart/2005/8/layout/orgChart1"/>
    <dgm:cxn modelId="{6486556A-5A86-432C-8309-E566E5E504BA}" type="presParOf" srcId="{297353EB-842C-4D26-8974-A25194949B62}" destId="{6A056D31-956C-4C0E-B943-50734563EA25}" srcOrd="4" destOrd="0" presId="urn:microsoft.com/office/officeart/2005/8/layout/orgChart1"/>
    <dgm:cxn modelId="{8B039819-9661-40D8-A20D-8FE24CFD6419}" type="presParOf" srcId="{297353EB-842C-4D26-8974-A25194949B62}" destId="{D27A3D20-A534-4601-A787-F4D62B95C8D6}" srcOrd="5" destOrd="0" presId="urn:microsoft.com/office/officeart/2005/8/layout/orgChart1"/>
    <dgm:cxn modelId="{49824CA4-08F2-41A4-8797-2B8D03447221}" type="presParOf" srcId="{D27A3D20-A534-4601-A787-F4D62B95C8D6}" destId="{5036F140-6B9E-4F65-A792-B8FC703A36C0}" srcOrd="0" destOrd="0" presId="urn:microsoft.com/office/officeart/2005/8/layout/orgChart1"/>
    <dgm:cxn modelId="{B84FE780-BA6E-40BD-9831-F0E1E68B99F4}" type="presParOf" srcId="{5036F140-6B9E-4F65-A792-B8FC703A36C0}" destId="{E4EEB3F2-155F-47F0-9303-D90564CC3595}" srcOrd="0" destOrd="0" presId="urn:microsoft.com/office/officeart/2005/8/layout/orgChart1"/>
    <dgm:cxn modelId="{054C103F-2D72-40E4-BCEA-658691D9E74F}" type="presParOf" srcId="{5036F140-6B9E-4F65-A792-B8FC703A36C0}" destId="{2D27CC39-1B55-46CE-B6D6-36BE78BCF1F3}" srcOrd="1" destOrd="0" presId="urn:microsoft.com/office/officeart/2005/8/layout/orgChart1"/>
    <dgm:cxn modelId="{FEF203EA-5B33-4C11-8559-61F3A365B148}" type="presParOf" srcId="{D27A3D20-A534-4601-A787-F4D62B95C8D6}" destId="{573CD2A8-D87B-4010-9280-C8CE161BF246}" srcOrd="1" destOrd="0" presId="urn:microsoft.com/office/officeart/2005/8/layout/orgChart1"/>
    <dgm:cxn modelId="{17D792D0-FCCE-4851-9341-4503ADA4EE0D}" type="presParOf" srcId="{D27A3D20-A534-4601-A787-F4D62B95C8D6}" destId="{7BD1FFD6-C272-499F-BEC6-55F86D821412}" srcOrd="2" destOrd="0" presId="urn:microsoft.com/office/officeart/2005/8/layout/orgChart1"/>
    <dgm:cxn modelId="{3F281841-97BD-43E2-9AD3-4CDE88957AF9}" type="presParOf" srcId="{297353EB-842C-4D26-8974-A25194949B62}" destId="{F7BEBAE0-1A02-4540-89F6-F77666077F79}" srcOrd="6" destOrd="0" presId="urn:microsoft.com/office/officeart/2005/8/layout/orgChart1"/>
    <dgm:cxn modelId="{D7A2E505-AB6E-4150-BD00-30CDCB5BEBFF}" type="presParOf" srcId="{297353EB-842C-4D26-8974-A25194949B62}" destId="{C8DCB701-A2EC-4B2A-B665-44E00E6466CC}" srcOrd="7" destOrd="0" presId="urn:microsoft.com/office/officeart/2005/8/layout/orgChart1"/>
    <dgm:cxn modelId="{D58E6A1B-67BA-483B-95E8-5685442139EC}" type="presParOf" srcId="{C8DCB701-A2EC-4B2A-B665-44E00E6466CC}" destId="{C77A770B-D836-4ACF-9D86-655B04A45B27}" srcOrd="0" destOrd="0" presId="urn:microsoft.com/office/officeart/2005/8/layout/orgChart1"/>
    <dgm:cxn modelId="{45955980-663B-4E86-B7EB-5CDB21764823}" type="presParOf" srcId="{C77A770B-D836-4ACF-9D86-655B04A45B27}" destId="{23ECA529-635B-4D97-BE63-39D2052E9DE2}" srcOrd="0" destOrd="0" presId="urn:microsoft.com/office/officeart/2005/8/layout/orgChart1"/>
    <dgm:cxn modelId="{81AD0215-CF03-457E-AC3B-D7BE4B447780}" type="presParOf" srcId="{C77A770B-D836-4ACF-9D86-655B04A45B27}" destId="{0282D90F-5299-4C28-87C9-E92F59362C94}" srcOrd="1" destOrd="0" presId="urn:microsoft.com/office/officeart/2005/8/layout/orgChart1"/>
    <dgm:cxn modelId="{C4C59255-D07A-44D4-96CF-BE3029F9C2AA}" type="presParOf" srcId="{C8DCB701-A2EC-4B2A-B665-44E00E6466CC}" destId="{4A1D6053-B294-4C24-BA39-63C91C6BA9A0}" srcOrd="1" destOrd="0" presId="urn:microsoft.com/office/officeart/2005/8/layout/orgChart1"/>
    <dgm:cxn modelId="{064EE039-1192-40C9-80A2-5266E8673F35}" type="presParOf" srcId="{C8DCB701-A2EC-4B2A-B665-44E00E6466CC}" destId="{42A8EB62-323E-4DAC-91DE-E8687FE8AB99}" srcOrd="2" destOrd="0" presId="urn:microsoft.com/office/officeart/2005/8/layout/orgChart1"/>
    <dgm:cxn modelId="{CC3FDA7A-50BB-47AF-BE2D-BD94B7D8B545}" type="presParOf" srcId="{297353EB-842C-4D26-8974-A25194949B62}" destId="{CAD75CE5-4101-4A73-BC38-AF6E2D7E32BD}" srcOrd="8" destOrd="0" presId="urn:microsoft.com/office/officeart/2005/8/layout/orgChart1"/>
    <dgm:cxn modelId="{B3137221-CC1D-4B5B-8FB3-BC958F4BCF13}" type="presParOf" srcId="{297353EB-842C-4D26-8974-A25194949B62}" destId="{ECAF21B8-441D-4028-A46C-90365C92B910}" srcOrd="9" destOrd="0" presId="urn:microsoft.com/office/officeart/2005/8/layout/orgChart1"/>
    <dgm:cxn modelId="{87EFC388-A29B-49AB-BB25-79C344588332}" type="presParOf" srcId="{ECAF21B8-441D-4028-A46C-90365C92B910}" destId="{782FD875-841C-4C1A-9CCE-C6E3A30EB08E}" srcOrd="0" destOrd="0" presId="urn:microsoft.com/office/officeart/2005/8/layout/orgChart1"/>
    <dgm:cxn modelId="{97591C2C-C0AA-42D5-8786-B837E43AE610}" type="presParOf" srcId="{782FD875-841C-4C1A-9CCE-C6E3A30EB08E}" destId="{39F2BE6B-6986-4F9C-B069-4AB8F002A634}" srcOrd="0" destOrd="0" presId="urn:microsoft.com/office/officeart/2005/8/layout/orgChart1"/>
    <dgm:cxn modelId="{81123A62-4473-4A08-B7A3-2BEA6E015121}" type="presParOf" srcId="{782FD875-841C-4C1A-9CCE-C6E3A30EB08E}" destId="{B896FB0A-D249-44FE-995A-3E6D9A825058}" srcOrd="1" destOrd="0" presId="urn:microsoft.com/office/officeart/2005/8/layout/orgChart1"/>
    <dgm:cxn modelId="{C362C84F-8699-40C4-9E75-BFB3ED495D98}" type="presParOf" srcId="{ECAF21B8-441D-4028-A46C-90365C92B910}" destId="{E829CE50-330E-4F00-850C-89EBCB520209}" srcOrd="1" destOrd="0" presId="urn:microsoft.com/office/officeart/2005/8/layout/orgChart1"/>
    <dgm:cxn modelId="{2733A7E7-C63E-4D9E-9D0F-5FC8E23D349E}" type="presParOf" srcId="{ECAF21B8-441D-4028-A46C-90365C92B910}" destId="{A60CD16F-0B4D-4C5B-8167-AC554E2B8124}" srcOrd="2" destOrd="0" presId="urn:microsoft.com/office/officeart/2005/8/layout/orgChart1"/>
    <dgm:cxn modelId="{4BCB7940-A101-4013-A5BD-D995E82C89D4}" type="presParOf" srcId="{297353EB-842C-4D26-8974-A25194949B62}" destId="{2CE004AA-7253-45FA-AA6C-231E46DA4C53}" srcOrd="10" destOrd="0" presId="urn:microsoft.com/office/officeart/2005/8/layout/orgChart1"/>
    <dgm:cxn modelId="{CEF1E7FF-6053-4CDB-817B-A6174087B33C}" type="presParOf" srcId="{297353EB-842C-4D26-8974-A25194949B62}" destId="{0E8734A6-5515-4163-B028-A88782B6CDEE}" srcOrd="11" destOrd="0" presId="urn:microsoft.com/office/officeart/2005/8/layout/orgChart1"/>
    <dgm:cxn modelId="{975B0745-4520-4B1E-B40D-9B2BD3344434}" type="presParOf" srcId="{0E8734A6-5515-4163-B028-A88782B6CDEE}" destId="{B2D7351F-9C5A-4DF5-8466-53372BFB3C2F}" srcOrd="0" destOrd="0" presId="urn:microsoft.com/office/officeart/2005/8/layout/orgChart1"/>
    <dgm:cxn modelId="{837C681D-CBAE-4957-8D27-A60FCC3E9665}" type="presParOf" srcId="{B2D7351F-9C5A-4DF5-8466-53372BFB3C2F}" destId="{41755C33-A062-48B9-898A-05E2F3056918}" srcOrd="0" destOrd="0" presId="urn:microsoft.com/office/officeart/2005/8/layout/orgChart1"/>
    <dgm:cxn modelId="{757CA20F-06E7-4E3D-89C2-A56314433FC3}" type="presParOf" srcId="{B2D7351F-9C5A-4DF5-8466-53372BFB3C2F}" destId="{41BC0DAF-B2D0-4483-8959-94B5E765E6FB}" srcOrd="1" destOrd="0" presId="urn:microsoft.com/office/officeart/2005/8/layout/orgChart1"/>
    <dgm:cxn modelId="{2D10FDA8-E9E4-4FCC-9339-051DA897518E}" type="presParOf" srcId="{0E8734A6-5515-4163-B028-A88782B6CDEE}" destId="{C5B0F5C5-F3D3-4F8B-83E9-C7199B98C4B3}" srcOrd="1" destOrd="0" presId="urn:microsoft.com/office/officeart/2005/8/layout/orgChart1"/>
    <dgm:cxn modelId="{13718ACF-E654-4F62-851E-51F4110C5D07}" type="presParOf" srcId="{0E8734A6-5515-4163-B028-A88782B6CDEE}" destId="{B0C36122-93FF-457E-A1B3-9392B6762BA5}" srcOrd="2" destOrd="0" presId="urn:microsoft.com/office/officeart/2005/8/layout/orgChart1"/>
    <dgm:cxn modelId="{D532191A-682F-468E-B307-8027EDEE97DB}" type="presParOf" srcId="{297353EB-842C-4D26-8974-A25194949B62}" destId="{69866A81-2B3B-415F-8799-C062857E84D4}" srcOrd="12" destOrd="0" presId="urn:microsoft.com/office/officeart/2005/8/layout/orgChart1"/>
    <dgm:cxn modelId="{C18CD6DF-46C7-4C02-887A-4287BDA60A4C}" type="presParOf" srcId="{297353EB-842C-4D26-8974-A25194949B62}" destId="{0C7C018E-AB82-46ED-AE16-10171AAAD787}" srcOrd="13" destOrd="0" presId="urn:microsoft.com/office/officeart/2005/8/layout/orgChart1"/>
    <dgm:cxn modelId="{083E0B47-3EC8-4044-8E48-F561A0E31BBD}" type="presParOf" srcId="{0C7C018E-AB82-46ED-AE16-10171AAAD787}" destId="{3E470968-E7DE-4736-95C0-8E9BF5C92367}" srcOrd="0" destOrd="0" presId="urn:microsoft.com/office/officeart/2005/8/layout/orgChart1"/>
    <dgm:cxn modelId="{8BB5BA16-A50B-416F-9596-6108D5B9B43E}" type="presParOf" srcId="{3E470968-E7DE-4736-95C0-8E9BF5C92367}" destId="{ED89B267-BA6E-4EED-A826-71EC2D217BEF}" srcOrd="0" destOrd="0" presId="urn:microsoft.com/office/officeart/2005/8/layout/orgChart1"/>
    <dgm:cxn modelId="{07FB91B5-FFF4-4851-90D6-07427CF42930}" type="presParOf" srcId="{3E470968-E7DE-4736-95C0-8E9BF5C92367}" destId="{FE0B3555-4AAE-4979-82BF-1DB3CABFB86A}" srcOrd="1" destOrd="0" presId="urn:microsoft.com/office/officeart/2005/8/layout/orgChart1"/>
    <dgm:cxn modelId="{5165805F-1393-4AB7-B1F8-21DE4B68BFB8}" type="presParOf" srcId="{0C7C018E-AB82-46ED-AE16-10171AAAD787}" destId="{1C8A2692-E77B-4AFA-82C1-9C723491AA21}" srcOrd="1" destOrd="0" presId="urn:microsoft.com/office/officeart/2005/8/layout/orgChart1"/>
    <dgm:cxn modelId="{1871680D-4A06-4A78-98B6-2E0E7EBAD9AF}" type="presParOf" srcId="{0C7C018E-AB82-46ED-AE16-10171AAAD787}" destId="{F433BD25-FE33-4DF4-B43A-686E948BFA17}" srcOrd="2" destOrd="0" presId="urn:microsoft.com/office/officeart/2005/8/layout/orgChart1"/>
    <dgm:cxn modelId="{E6C97AEE-0310-4E98-89D0-DDB62D7752BA}" type="presParOf" srcId="{DB9F2A77-EB87-4F81-8B7F-31FC41C86F5C}" destId="{97ACEDCF-149C-4E75-8C31-764F6FF13540}" srcOrd="2" destOrd="0" presId="urn:microsoft.com/office/officeart/2005/8/layout/orgChart1"/>
    <dgm:cxn modelId="{8243186D-ECAA-49BC-8E13-8BA4FB4EC417}" type="presParOf" srcId="{5DA1D4F8-7597-475D-A8ED-3EB61202DAFB}" destId="{2D3003AA-1699-4934-87DB-14B904AD36DE}" srcOrd="4" destOrd="0" presId="urn:microsoft.com/office/officeart/2005/8/layout/orgChart1"/>
    <dgm:cxn modelId="{D334D6B3-6F80-49DA-9372-961D5A43FD96}" type="presParOf" srcId="{5DA1D4F8-7597-475D-A8ED-3EB61202DAFB}" destId="{4EAED05A-E4D5-4898-91BC-82D465977A61}" srcOrd="5" destOrd="0" presId="urn:microsoft.com/office/officeart/2005/8/layout/orgChart1"/>
    <dgm:cxn modelId="{2911E1CB-1EB9-4B51-8695-D3B8B9D0D072}" type="presParOf" srcId="{4EAED05A-E4D5-4898-91BC-82D465977A61}" destId="{2088706B-A5E2-48D2-B7DA-17BC785AAE24}" srcOrd="0" destOrd="0" presId="urn:microsoft.com/office/officeart/2005/8/layout/orgChart1"/>
    <dgm:cxn modelId="{781E9EC9-1DAF-4B84-8EBB-B1EE0C573392}" type="presParOf" srcId="{2088706B-A5E2-48D2-B7DA-17BC785AAE24}" destId="{638A4A7F-96E0-4AD3-BB7E-C845D7181FB5}" srcOrd="0" destOrd="0" presId="urn:microsoft.com/office/officeart/2005/8/layout/orgChart1"/>
    <dgm:cxn modelId="{D7DA9A0E-E60B-44BB-AE62-1F91A32C50C2}" type="presParOf" srcId="{2088706B-A5E2-48D2-B7DA-17BC785AAE24}" destId="{204A200E-36DB-4E30-B10F-2CB2404FBB17}" srcOrd="1" destOrd="0" presId="urn:microsoft.com/office/officeart/2005/8/layout/orgChart1"/>
    <dgm:cxn modelId="{0C27A9A5-CC61-46DC-9B3D-349D9EC260D3}" type="presParOf" srcId="{4EAED05A-E4D5-4898-91BC-82D465977A61}" destId="{5359C7F5-B3EE-4571-954A-F7E66365DF82}" srcOrd="1" destOrd="0" presId="urn:microsoft.com/office/officeart/2005/8/layout/orgChart1"/>
    <dgm:cxn modelId="{521EBFEF-7DD0-492A-B597-5BAEADDDF1FE}" type="presParOf" srcId="{5359C7F5-B3EE-4571-954A-F7E66365DF82}" destId="{37D6314A-EAFE-435E-AB89-24614D14B168}" srcOrd="0" destOrd="0" presId="urn:microsoft.com/office/officeart/2005/8/layout/orgChart1"/>
    <dgm:cxn modelId="{6D936609-B366-421A-B16F-EC64A4227167}" type="presParOf" srcId="{5359C7F5-B3EE-4571-954A-F7E66365DF82}" destId="{FC43B760-D010-4731-9CAC-D3378958EB10}" srcOrd="1" destOrd="0" presId="urn:microsoft.com/office/officeart/2005/8/layout/orgChart1"/>
    <dgm:cxn modelId="{55B5C88A-8F31-4DB0-A82F-44C7F3274ED2}" type="presParOf" srcId="{FC43B760-D010-4731-9CAC-D3378958EB10}" destId="{A44458E8-4FAA-4450-A186-44AAB2AF3190}" srcOrd="0" destOrd="0" presId="urn:microsoft.com/office/officeart/2005/8/layout/orgChart1"/>
    <dgm:cxn modelId="{F0133C46-27C2-42E0-8D35-9C626B75EF7A}" type="presParOf" srcId="{A44458E8-4FAA-4450-A186-44AAB2AF3190}" destId="{07021CC7-5179-4995-A9F2-262E563955BE}" srcOrd="0" destOrd="0" presId="urn:microsoft.com/office/officeart/2005/8/layout/orgChart1"/>
    <dgm:cxn modelId="{ABFC370B-CF05-4F4D-8F56-16EE2A52E19D}" type="presParOf" srcId="{A44458E8-4FAA-4450-A186-44AAB2AF3190}" destId="{E14989E5-EADD-4EDC-94F1-919386B983F9}" srcOrd="1" destOrd="0" presId="urn:microsoft.com/office/officeart/2005/8/layout/orgChart1"/>
    <dgm:cxn modelId="{9353B982-BD08-4959-BCDD-A16C63113825}" type="presParOf" srcId="{FC43B760-D010-4731-9CAC-D3378958EB10}" destId="{D328FC31-C444-4A03-8F20-3CAA7136254B}" srcOrd="1" destOrd="0" presId="urn:microsoft.com/office/officeart/2005/8/layout/orgChart1"/>
    <dgm:cxn modelId="{7A00750E-78C1-445B-AD04-70B77EF32E6B}" type="presParOf" srcId="{FC43B760-D010-4731-9CAC-D3378958EB10}" destId="{4C4C970E-C33B-4745-B357-8AFF7FD335C1}" srcOrd="2" destOrd="0" presId="urn:microsoft.com/office/officeart/2005/8/layout/orgChart1"/>
    <dgm:cxn modelId="{5BC41876-4D3E-4C13-884E-26CF7F215564}" type="presParOf" srcId="{5359C7F5-B3EE-4571-954A-F7E66365DF82}" destId="{2BFA0134-051F-4FD6-A2BE-4C7612CB096B}" srcOrd="2" destOrd="0" presId="urn:microsoft.com/office/officeart/2005/8/layout/orgChart1"/>
    <dgm:cxn modelId="{3AF5D7F4-CA0F-4D5D-8008-FF4F4A36D013}" type="presParOf" srcId="{5359C7F5-B3EE-4571-954A-F7E66365DF82}" destId="{DDFCD440-FF54-4CA6-878F-6CCD9C0699C2}" srcOrd="3" destOrd="0" presId="urn:microsoft.com/office/officeart/2005/8/layout/orgChart1"/>
    <dgm:cxn modelId="{071E31F5-A77C-4B79-8630-CAFC41433AB1}" type="presParOf" srcId="{DDFCD440-FF54-4CA6-878F-6CCD9C0699C2}" destId="{84A07DD8-EF45-44F6-91AD-94D0EF87EE25}" srcOrd="0" destOrd="0" presId="urn:microsoft.com/office/officeart/2005/8/layout/orgChart1"/>
    <dgm:cxn modelId="{20879F30-F551-4B21-96C8-7DE94151344B}" type="presParOf" srcId="{84A07DD8-EF45-44F6-91AD-94D0EF87EE25}" destId="{7C6BD23C-3628-4ADA-837D-B90C8A29CC5F}" srcOrd="0" destOrd="0" presId="urn:microsoft.com/office/officeart/2005/8/layout/orgChart1"/>
    <dgm:cxn modelId="{DAEAFD2C-9A3E-473A-825C-96EB570D8385}" type="presParOf" srcId="{84A07DD8-EF45-44F6-91AD-94D0EF87EE25}" destId="{BF95D7E2-B1C5-4B86-8999-76D7F71E00E1}" srcOrd="1" destOrd="0" presId="urn:microsoft.com/office/officeart/2005/8/layout/orgChart1"/>
    <dgm:cxn modelId="{73D73689-88CF-44F5-92E0-E0545A55391E}" type="presParOf" srcId="{DDFCD440-FF54-4CA6-878F-6CCD9C0699C2}" destId="{F6A3DC50-DE89-45E5-8912-B54C175BB5AB}" srcOrd="1" destOrd="0" presId="urn:microsoft.com/office/officeart/2005/8/layout/orgChart1"/>
    <dgm:cxn modelId="{E0E6D384-9B5A-4792-80A8-589A5AD419D8}" type="presParOf" srcId="{DDFCD440-FF54-4CA6-878F-6CCD9C0699C2}" destId="{33E1C9E2-E588-491E-842C-BBEC29EC9B23}" srcOrd="2" destOrd="0" presId="urn:microsoft.com/office/officeart/2005/8/layout/orgChart1"/>
    <dgm:cxn modelId="{35795986-2E20-4ED7-88A2-2C1792FD0FBF}" type="presParOf" srcId="{4EAED05A-E4D5-4898-91BC-82D465977A61}" destId="{3648BAEC-22C7-49CD-995C-D2BA4FD85CE2}" srcOrd="2" destOrd="0" presId="urn:microsoft.com/office/officeart/2005/8/layout/orgChart1"/>
    <dgm:cxn modelId="{87795C53-AF32-473F-9168-CBDE91284D66}" type="presParOf" srcId="{5DA1D4F8-7597-475D-A8ED-3EB61202DAFB}" destId="{AE6AE03D-E499-43A7-AEBC-5EA099459649}" srcOrd="6" destOrd="0" presId="urn:microsoft.com/office/officeart/2005/8/layout/orgChart1"/>
    <dgm:cxn modelId="{88805128-DDD5-4FC5-846F-78B7E21F9192}" type="presParOf" srcId="{5DA1D4F8-7597-475D-A8ED-3EB61202DAFB}" destId="{AE3299D0-6325-46D7-BEC5-A4429C190376}" srcOrd="7" destOrd="0" presId="urn:microsoft.com/office/officeart/2005/8/layout/orgChart1"/>
    <dgm:cxn modelId="{A9C5AFB9-8780-4721-BC39-1857543DD32D}" type="presParOf" srcId="{AE3299D0-6325-46D7-BEC5-A4429C190376}" destId="{0537A63D-A377-4910-B84D-854FD1B41EBF}" srcOrd="0" destOrd="0" presId="urn:microsoft.com/office/officeart/2005/8/layout/orgChart1"/>
    <dgm:cxn modelId="{768255F9-51FA-4D1D-A494-6D84BC68A0D5}" type="presParOf" srcId="{0537A63D-A377-4910-B84D-854FD1B41EBF}" destId="{28655193-A79F-4D6B-8127-8D602DE77C9F}" srcOrd="0" destOrd="0" presId="urn:microsoft.com/office/officeart/2005/8/layout/orgChart1"/>
    <dgm:cxn modelId="{AE655E4E-2E6F-4366-843E-5C2AB214836C}" type="presParOf" srcId="{0537A63D-A377-4910-B84D-854FD1B41EBF}" destId="{A523FCDB-2401-496B-BFB0-BD84E15ACB61}" srcOrd="1" destOrd="0" presId="urn:microsoft.com/office/officeart/2005/8/layout/orgChart1"/>
    <dgm:cxn modelId="{2F18CFF7-4928-4965-B201-3628BB742402}" type="presParOf" srcId="{AE3299D0-6325-46D7-BEC5-A4429C190376}" destId="{F34E55A7-1949-4EE7-A40A-007D857D6C61}" srcOrd="1" destOrd="0" presId="urn:microsoft.com/office/officeart/2005/8/layout/orgChart1"/>
    <dgm:cxn modelId="{DC9362E6-1AAA-427A-BCFD-2904385206DB}" type="presParOf" srcId="{F34E55A7-1949-4EE7-A40A-007D857D6C61}" destId="{5C9DE366-E584-4D2B-B1FC-0138ABA0234A}" srcOrd="0" destOrd="0" presId="urn:microsoft.com/office/officeart/2005/8/layout/orgChart1"/>
    <dgm:cxn modelId="{211B2C98-4CF6-4642-855B-AC73361ABCA4}" type="presParOf" srcId="{F34E55A7-1949-4EE7-A40A-007D857D6C61}" destId="{F9263103-ED9A-442D-A91B-2632E2A6A2E4}" srcOrd="1" destOrd="0" presId="urn:microsoft.com/office/officeart/2005/8/layout/orgChart1"/>
    <dgm:cxn modelId="{A35C5D9F-EA26-4785-92EE-7511AA74C633}" type="presParOf" srcId="{F9263103-ED9A-442D-A91B-2632E2A6A2E4}" destId="{60F351DD-D62D-4048-A3D5-5C1D33A988C4}" srcOrd="0" destOrd="0" presId="urn:microsoft.com/office/officeart/2005/8/layout/orgChart1"/>
    <dgm:cxn modelId="{469C7B6D-485B-4572-8043-FC3845851BA7}" type="presParOf" srcId="{60F351DD-D62D-4048-A3D5-5C1D33A988C4}" destId="{C22DBB6F-BA4B-4789-9469-869A8121A4A4}" srcOrd="0" destOrd="0" presId="urn:microsoft.com/office/officeart/2005/8/layout/orgChart1"/>
    <dgm:cxn modelId="{88460A01-BC08-478A-8093-2EDFD73F93CC}" type="presParOf" srcId="{60F351DD-D62D-4048-A3D5-5C1D33A988C4}" destId="{B30B5A9B-35E2-4AF5-ABC6-7A81AF802C59}" srcOrd="1" destOrd="0" presId="urn:microsoft.com/office/officeart/2005/8/layout/orgChart1"/>
    <dgm:cxn modelId="{6215918F-84CF-4340-9476-9A2501AE87A4}" type="presParOf" srcId="{F9263103-ED9A-442D-A91B-2632E2A6A2E4}" destId="{D3D81891-DBAA-487F-91F0-0C8CACE74B3D}" srcOrd="1" destOrd="0" presId="urn:microsoft.com/office/officeart/2005/8/layout/orgChart1"/>
    <dgm:cxn modelId="{4414B6F3-4DC5-4952-970F-F8F36BA684BC}" type="presParOf" srcId="{F9263103-ED9A-442D-A91B-2632E2A6A2E4}" destId="{66B25747-05D0-466C-A713-03AA43F68C0A}" srcOrd="2" destOrd="0" presId="urn:microsoft.com/office/officeart/2005/8/layout/orgChart1"/>
    <dgm:cxn modelId="{51EDC4FA-5D4C-44E3-9611-B84A5CA81676}" type="presParOf" srcId="{F34E55A7-1949-4EE7-A40A-007D857D6C61}" destId="{AD7A4B8C-99F1-406D-B59C-4A5F1699E243}" srcOrd="2" destOrd="0" presId="urn:microsoft.com/office/officeart/2005/8/layout/orgChart1"/>
    <dgm:cxn modelId="{46C0CD73-9163-4D5B-9488-7C180E4BD2AC}" type="presParOf" srcId="{F34E55A7-1949-4EE7-A40A-007D857D6C61}" destId="{E9687535-FB5C-45BD-9856-3A5070B5E2B2}" srcOrd="3" destOrd="0" presId="urn:microsoft.com/office/officeart/2005/8/layout/orgChart1"/>
    <dgm:cxn modelId="{38EDFA5F-A0FE-46B7-8660-E9364870157F}" type="presParOf" srcId="{E9687535-FB5C-45BD-9856-3A5070B5E2B2}" destId="{681D4A1B-F8FC-4476-A2D4-87902AD040C0}" srcOrd="0" destOrd="0" presId="urn:microsoft.com/office/officeart/2005/8/layout/orgChart1"/>
    <dgm:cxn modelId="{EAC0CAE3-A09C-4694-9FB6-AC7625DAA013}" type="presParOf" srcId="{681D4A1B-F8FC-4476-A2D4-87902AD040C0}" destId="{F69E743D-6C6C-47EC-989B-DBE2E5678E7A}" srcOrd="0" destOrd="0" presId="urn:microsoft.com/office/officeart/2005/8/layout/orgChart1"/>
    <dgm:cxn modelId="{CDFF5BCE-C7F1-4D89-92A7-3C459D2214BF}" type="presParOf" srcId="{681D4A1B-F8FC-4476-A2D4-87902AD040C0}" destId="{DD422EC0-F625-4925-BD92-9B7CD666FC7B}" srcOrd="1" destOrd="0" presId="urn:microsoft.com/office/officeart/2005/8/layout/orgChart1"/>
    <dgm:cxn modelId="{9D7B68CE-BD68-45C8-9AA3-609A10E4E7CD}" type="presParOf" srcId="{E9687535-FB5C-45BD-9856-3A5070B5E2B2}" destId="{68112E8B-A78F-4B54-9A60-22D5651EF0B0}" srcOrd="1" destOrd="0" presId="urn:microsoft.com/office/officeart/2005/8/layout/orgChart1"/>
    <dgm:cxn modelId="{5B41A4B5-EE42-4B1A-B08A-37411978772F}" type="presParOf" srcId="{E9687535-FB5C-45BD-9856-3A5070B5E2B2}" destId="{1CB7918D-ACA0-43BC-A7D2-A4F17470914F}" srcOrd="2" destOrd="0" presId="urn:microsoft.com/office/officeart/2005/8/layout/orgChart1"/>
    <dgm:cxn modelId="{CD3BDB8D-4725-4866-88C9-583CE0876A60}" type="presParOf" srcId="{F34E55A7-1949-4EE7-A40A-007D857D6C61}" destId="{FC157376-BF0F-4F8D-8469-45EBEF1FA9CA}" srcOrd="4" destOrd="0" presId="urn:microsoft.com/office/officeart/2005/8/layout/orgChart1"/>
    <dgm:cxn modelId="{ACDDD503-0B07-4BFF-AD4C-AB61FC7345A5}" type="presParOf" srcId="{F34E55A7-1949-4EE7-A40A-007D857D6C61}" destId="{EE1DA80B-AB70-49D7-9EC2-3B1519CE68FD}" srcOrd="5" destOrd="0" presId="urn:microsoft.com/office/officeart/2005/8/layout/orgChart1"/>
    <dgm:cxn modelId="{C169BB67-3F79-48D2-B74B-F40390DA3837}" type="presParOf" srcId="{EE1DA80B-AB70-49D7-9EC2-3B1519CE68FD}" destId="{2791D0E9-56B6-4960-BD27-D5647F91653D}" srcOrd="0" destOrd="0" presId="urn:microsoft.com/office/officeart/2005/8/layout/orgChart1"/>
    <dgm:cxn modelId="{7D17A5EA-E440-47A2-8A95-F7286F3D1F1C}" type="presParOf" srcId="{2791D0E9-56B6-4960-BD27-D5647F91653D}" destId="{EF26C170-BC02-4AE4-AAC4-9870025AB4C7}" srcOrd="0" destOrd="0" presId="urn:microsoft.com/office/officeart/2005/8/layout/orgChart1"/>
    <dgm:cxn modelId="{5C790FB8-088A-4344-9F77-89FAC711E166}" type="presParOf" srcId="{2791D0E9-56B6-4960-BD27-D5647F91653D}" destId="{7262386C-7B10-4598-A061-EF18F2E326DC}" srcOrd="1" destOrd="0" presId="urn:microsoft.com/office/officeart/2005/8/layout/orgChart1"/>
    <dgm:cxn modelId="{C4771CAD-880A-4BB3-98EE-C6AF4D728968}" type="presParOf" srcId="{EE1DA80B-AB70-49D7-9EC2-3B1519CE68FD}" destId="{1AFFB59F-5E8B-4841-9A55-8305970E96C0}" srcOrd="1" destOrd="0" presId="urn:microsoft.com/office/officeart/2005/8/layout/orgChart1"/>
    <dgm:cxn modelId="{A92A7EDA-36C0-497A-B315-4A2080EBA47A}" type="presParOf" srcId="{EE1DA80B-AB70-49D7-9EC2-3B1519CE68FD}" destId="{F8215C24-6A48-4260-8558-F64711B18533}" srcOrd="2" destOrd="0" presId="urn:microsoft.com/office/officeart/2005/8/layout/orgChart1"/>
    <dgm:cxn modelId="{7A989908-0A22-41C7-B1C5-240E2B41E8CC}" type="presParOf" srcId="{F34E55A7-1949-4EE7-A40A-007D857D6C61}" destId="{379B12E5-BDA2-490C-B9B6-0A1802383460}" srcOrd="6" destOrd="0" presId="urn:microsoft.com/office/officeart/2005/8/layout/orgChart1"/>
    <dgm:cxn modelId="{2921B917-DA50-41B4-A756-584843B9FD9A}" type="presParOf" srcId="{F34E55A7-1949-4EE7-A40A-007D857D6C61}" destId="{DB9CEAF5-EEDA-423F-B74E-310B7CFFD103}" srcOrd="7" destOrd="0" presId="urn:microsoft.com/office/officeart/2005/8/layout/orgChart1"/>
    <dgm:cxn modelId="{C0357425-F485-4617-AA12-6737E2E1FF36}" type="presParOf" srcId="{DB9CEAF5-EEDA-423F-B74E-310B7CFFD103}" destId="{771152ED-A45D-4F0A-B7C7-1E8A154A8C67}" srcOrd="0" destOrd="0" presId="urn:microsoft.com/office/officeart/2005/8/layout/orgChart1"/>
    <dgm:cxn modelId="{5ADDD7FD-BDB7-4EF7-9868-DB42E402C57F}" type="presParOf" srcId="{771152ED-A45D-4F0A-B7C7-1E8A154A8C67}" destId="{04E552F1-54FD-4CD1-894B-E39DAA07FF6F}" srcOrd="0" destOrd="0" presId="urn:microsoft.com/office/officeart/2005/8/layout/orgChart1"/>
    <dgm:cxn modelId="{B109D659-41AD-4183-A1BD-141246268231}" type="presParOf" srcId="{771152ED-A45D-4F0A-B7C7-1E8A154A8C67}" destId="{3C3E83E6-1AD0-44D0-A8A7-167A9FCF4433}" srcOrd="1" destOrd="0" presId="urn:microsoft.com/office/officeart/2005/8/layout/orgChart1"/>
    <dgm:cxn modelId="{4B3CE323-EE56-4C38-966C-003B68A938AD}" type="presParOf" srcId="{DB9CEAF5-EEDA-423F-B74E-310B7CFFD103}" destId="{E23CDE22-11B7-414A-975C-43E7D43D2D31}" srcOrd="1" destOrd="0" presId="urn:microsoft.com/office/officeart/2005/8/layout/orgChart1"/>
    <dgm:cxn modelId="{6A5BF73B-A367-4C0B-BC4C-E812145228EC}" type="presParOf" srcId="{DB9CEAF5-EEDA-423F-B74E-310B7CFFD103}" destId="{136DDA07-1263-4E93-BAC6-886892C0F1BC}" srcOrd="2" destOrd="0" presId="urn:microsoft.com/office/officeart/2005/8/layout/orgChart1"/>
    <dgm:cxn modelId="{A8A67703-D6AE-4BC2-A7C1-0A22075DC444}" type="presParOf" srcId="{F34E55A7-1949-4EE7-A40A-007D857D6C61}" destId="{943CFA82-BAF5-404D-A1B6-87DAAE3CC42C}" srcOrd="8" destOrd="0" presId="urn:microsoft.com/office/officeart/2005/8/layout/orgChart1"/>
    <dgm:cxn modelId="{FBB5BE80-B1EB-4CDB-950D-8A6FE7F67517}" type="presParOf" srcId="{F34E55A7-1949-4EE7-A40A-007D857D6C61}" destId="{12077429-A4ED-4473-ABF5-C0D0B47894AF}" srcOrd="9" destOrd="0" presId="urn:microsoft.com/office/officeart/2005/8/layout/orgChart1"/>
    <dgm:cxn modelId="{78F93143-E62F-4794-8A07-62A444B98F1F}" type="presParOf" srcId="{12077429-A4ED-4473-ABF5-C0D0B47894AF}" destId="{1C2455F8-61BD-4FD5-853B-607BFA206D7F}" srcOrd="0" destOrd="0" presId="urn:microsoft.com/office/officeart/2005/8/layout/orgChart1"/>
    <dgm:cxn modelId="{7587C27D-E5A0-4311-A800-A7F2BD91A459}" type="presParOf" srcId="{1C2455F8-61BD-4FD5-853B-607BFA206D7F}" destId="{2A20D479-3B59-4814-873F-3405923F277D}" srcOrd="0" destOrd="0" presId="urn:microsoft.com/office/officeart/2005/8/layout/orgChart1"/>
    <dgm:cxn modelId="{A3B3B47B-BE0D-47F9-8123-58C9F90F8EC2}" type="presParOf" srcId="{1C2455F8-61BD-4FD5-853B-607BFA206D7F}" destId="{3FE90D83-F12F-474D-BC45-5627034EFF30}" srcOrd="1" destOrd="0" presId="urn:microsoft.com/office/officeart/2005/8/layout/orgChart1"/>
    <dgm:cxn modelId="{15D4DD38-9CB6-4984-87D8-403B5508402A}" type="presParOf" srcId="{12077429-A4ED-4473-ABF5-C0D0B47894AF}" destId="{066275A1-F877-443A-B6B0-D2A891A152D3}" srcOrd="1" destOrd="0" presId="urn:microsoft.com/office/officeart/2005/8/layout/orgChart1"/>
    <dgm:cxn modelId="{EE426ACA-A072-4226-9486-85A3E64AF00F}" type="presParOf" srcId="{12077429-A4ED-4473-ABF5-C0D0B47894AF}" destId="{57FAC396-46A8-4DEF-8C57-DC8AE6D952A0}" srcOrd="2" destOrd="0" presId="urn:microsoft.com/office/officeart/2005/8/layout/orgChart1"/>
    <dgm:cxn modelId="{EAA3E547-1636-407B-91CA-FB617B6A3302}" type="presParOf" srcId="{F34E55A7-1949-4EE7-A40A-007D857D6C61}" destId="{4B236E59-12FF-425B-AC11-F763DA125D8B}" srcOrd="10" destOrd="0" presId="urn:microsoft.com/office/officeart/2005/8/layout/orgChart1"/>
    <dgm:cxn modelId="{BB281A8A-9F57-40A4-94B2-5A99DDDC9FF3}" type="presParOf" srcId="{F34E55A7-1949-4EE7-A40A-007D857D6C61}" destId="{71B2FC9A-79D9-4B15-8EB8-8530E6F569FE}" srcOrd="11" destOrd="0" presId="urn:microsoft.com/office/officeart/2005/8/layout/orgChart1"/>
    <dgm:cxn modelId="{6236C342-5FFC-4A5E-95C0-D6EB2BB309A6}" type="presParOf" srcId="{71B2FC9A-79D9-4B15-8EB8-8530E6F569FE}" destId="{E8942E06-E26E-44CE-B621-15375DA23337}" srcOrd="0" destOrd="0" presId="urn:microsoft.com/office/officeart/2005/8/layout/orgChart1"/>
    <dgm:cxn modelId="{9F4329E8-AECD-4775-B1B0-69750D1C3E15}" type="presParOf" srcId="{E8942E06-E26E-44CE-B621-15375DA23337}" destId="{81F46418-1B1D-414E-A992-3EE1130ED00D}" srcOrd="0" destOrd="0" presId="urn:microsoft.com/office/officeart/2005/8/layout/orgChart1"/>
    <dgm:cxn modelId="{7878F19B-1917-4E86-B5AE-E2F0D0B925E5}" type="presParOf" srcId="{E8942E06-E26E-44CE-B621-15375DA23337}" destId="{D079F621-147F-4E9B-9D26-9B6A3E47BF2E}" srcOrd="1" destOrd="0" presId="urn:microsoft.com/office/officeart/2005/8/layout/orgChart1"/>
    <dgm:cxn modelId="{209B1F1F-0433-413C-AAB3-5BE0B585D95E}" type="presParOf" srcId="{71B2FC9A-79D9-4B15-8EB8-8530E6F569FE}" destId="{E2906253-3F22-40D7-A8D3-D04D6CF3E018}" srcOrd="1" destOrd="0" presId="urn:microsoft.com/office/officeart/2005/8/layout/orgChart1"/>
    <dgm:cxn modelId="{F0179B4F-DE9A-4A10-A143-E449DA66F881}" type="presParOf" srcId="{71B2FC9A-79D9-4B15-8EB8-8530E6F569FE}" destId="{F636038C-BB19-44E2-A995-17C77AB9E370}" srcOrd="2" destOrd="0" presId="urn:microsoft.com/office/officeart/2005/8/layout/orgChart1"/>
    <dgm:cxn modelId="{5186C06D-9453-417B-9E39-FE91B79C0EFA}" type="presParOf" srcId="{F34E55A7-1949-4EE7-A40A-007D857D6C61}" destId="{87FA7527-60E7-4A65-8DBC-D9E828B16252}" srcOrd="12" destOrd="0" presId="urn:microsoft.com/office/officeart/2005/8/layout/orgChart1"/>
    <dgm:cxn modelId="{7E34993E-B611-47AA-BEF2-32E6FF96194C}" type="presParOf" srcId="{F34E55A7-1949-4EE7-A40A-007D857D6C61}" destId="{8219A5EF-3070-424B-9025-0BF60E0E111B}" srcOrd="13" destOrd="0" presId="urn:microsoft.com/office/officeart/2005/8/layout/orgChart1"/>
    <dgm:cxn modelId="{DDEF5DEB-8F24-4AF5-8C10-5A3FE3613175}" type="presParOf" srcId="{8219A5EF-3070-424B-9025-0BF60E0E111B}" destId="{A4F3EB9F-973A-44EE-9519-DF07C8F954DB}" srcOrd="0" destOrd="0" presId="urn:microsoft.com/office/officeart/2005/8/layout/orgChart1"/>
    <dgm:cxn modelId="{1826D71B-F9E5-491F-BC9D-DE68C359DFC2}" type="presParOf" srcId="{A4F3EB9F-973A-44EE-9519-DF07C8F954DB}" destId="{FF26FE23-1A35-4F7F-9F21-ED4C8B83EF95}" srcOrd="0" destOrd="0" presId="urn:microsoft.com/office/officeart/2005/8/layout/orgChart1"/>
    <dgm:cxn modelId="{D39332FB-647A-4445-8850-76CB2A83EC23}" type="presParOf" srcId="{A4F3EB9F-973A-44EE-9519-DF07C8F954DB}" destId="{00CB460B-BC14-4E92-A115-45AB6F6C0F13}" srcOrd="1" destOrd="0" presId="urn:microsoft.com/office/officeart/2005/8/layout/orgChart1"/>
    <dgm:cxn modelId="{ED5443B7-0859-411D-B039-F0B8BFE7AB9F}" type="presParOf" srcId="{8219A5EF-3070-424B-9025-0BF60E0E111B}" destId="{06899F87-D225-4177-9876-B3D41F31EB6F}" srcOrd="1" destOrd="0" presId="urn:microsoft.com/office/officeart/2005/8/layout/orgChart1"/>
    <dgm:cxn modelId="{FD205A67-C276-4613-AE73-E07FE18BEBD7}" type="presParOf" srcId="{8219A5EF-3070-424B-9025-0BF60E0E111B}" destId="{ECDD6FF9-8E74-403E-9204-4505BB2ADE0C}" srcOrd="2" destOrd="0" presId="urn:microsoft.com/office/officeart/2005/8/layout/orgChart1"/>
    <dgm:cxn modelId="{20664594-22A1-480B-96BC-B84A8309066C}" type="presParOf" srcId="{F34E55A7-1949-4EE7-A40A-007D857D6C61}" destId="{4E77C4E4-9C44-41A6-A3E5-6E8AB55BE70F}" srcOrd="14" destOrd="0" presId="urn:microsoft.com/office/officeart/2005/8/layout/orgChart1"/>
    <dgm:cxn modelId="{0E087CC8-1CFB-4300-B43E-2BCA113843D4}" type="presParOf" srcId="{F34E55A7-1949-4EE7-A40A-007D857D6C61}" destId="{7AE24A51-B8E1-440A-93D9-05D8B936F71F}" srcOrd="15" destOrd="0" presId="urn:microsoft.com/office/officeart/2005/8/layout/orgChart1"/>
    <dgm:cxn modelId="{3CE82526-A5A1-4CC6-A2BD-BA94DBC22228}" type="presParOf" srcId="{7AE24A51-B8E1-440A-93D9-05D8B936F71F}" destId="{B1D2317D-B66F-4D9E-A49C-A073830D87EA}" srcOrd="0" destOrd="0" presId="urn:microsoft.com/office/officeart/2005/8/layout/orgChart1"/>
    <dgm:cxn modelId="{2BE572AC-BFC0-447F-AC1C-6FD1D34FED6C}" type="presParOf" srcId="{B1D2317D-B66F-4D9E-A49C-A073830D87EA}" destId="{3BB1FE48-F057-4318-9FE6-886A65178DAE}" srcOrd="0" destOrd="0" presId="urn:microsoft.com/office/officeart/2005/8/layout/orgChart1"/>
    <dgm:cxn modelId="{64022DA2-03F0-4BDC-93E2-347AD0A555AF}" type="presParOf" srcId="{B1D2317D-B66F-4D9E-A49C-A073830D87EA}" destId="{82371AD9-E9EA-402F-A84A-6A9756E54591}" srcOrd="1" destOrd="0" presId="urn:microsoft.com/office/officeart/2005/8/layout/orgChart1"/>
    <dgm:cxn modelId="{49878B12-29F2-47F4-949D-14D76D9E7944}" type="presParOf" srcId="{7AE24A51-B8E1-440A-93D9-05D8B936F71F}" destId="{0F195CCC-B732-4A9B-B88C-DDDC7DFEA642}" srcOrd="1" destOrd="0" presId="urn:microsoft.com/office/officeart/2005/8/layout/orgChart1"/>
    <dgm:cxn modelId="{CC30E66B-F5CF-47C1-B886-41CE5849F1C0}" type="presParOf" srcId="{7AE24A51-B8E1-440A-93D9-05D8B936F71F}" destId="{C21487F6-0604-452C-9EEA-1CAB675EDE6B}" srcOrd="2" destOrd="0" presId="urn:microsoft.com/office/officeart/2005/8/layout/orgChart1"/>
    <dgm:cxn modelId="{0AAD21DC-9E2D-4945-8C23-203DC6B019BE}" type="presParOf" srcId="{AE3299D0-6325-46D7-BEC5-A4429C190376}" destId="{78B31E71-A93C-4E60-811C-ADA02E4931FF}" srcOrd="2" destOrd="0" presId="urn:microsoft.com/office/officeart/2005/8/layout/orgChart1"/>
    <dgm:cxn modelId="{5D52DE89-1577-4AE9-8073-815011F14B7D}" type="presParOf" srcId="{5DA1D4F8-7597-475D-A8ED-3EB61202DAFB}" destId="{6CEA9EB0-2140-4AE8-ACB4-3863635E09AC}" srcOrd="8" destOrd="0" presId="urn:microsoft.com/office/officeart/2005/8/layout/orgChart1"/>
    <dgm:cxn modelId="{63FD1D5E-ECA5-4036-90E3-713BA7489F64}" type="presParOf" srcId="{5DA1D4F8-7597-475D-A8ED-3EB61202DAFB}" destId="{F7E83FE1-0C20-4C41-9C3E-EE139932B2FF}" srcOrd="9" destOrd="0" presId="urn:microsoft.com/office/officeart/2005/8/layout/orgChart1"/>
    <dgm:cxn modelId="{355E8EF9-E0B4-479C-8F6E-EDA1FADB805A}" type="presParOf" srcId="{F7E83FE1-0C20-4C41-9C3E-EE139932B2FF}" destId="{C3F94745-4B77-46BC-8716-5F260272DD5F}" srcOrd="0" destOrd="0" presId="urn:microsoft.com/office/officeart/2005/8/layout/orgChart1"/>
    <dgm:cxn modelId="{9C4313D7-1C9A-449F-B6B7-5440A8445FC9}" type="presParOf" srcId="{C3F94745-4B77-46BC-8716-5F260272DD5F}" destId="{E6802141-F079-4FE6-BB4D-551E069D5C36}" srcOrd="0" destOrd="0" presId="urn:microsoft.com/office/officeart/2005/8/layout/orgChart1"/>
    <dgm:cxn modelId="{4E7A4199-BE7D-4DEA-AE6D-043298AA1A5A}" type="presParOf" srcId="{C3F94745-4B77-46BC-8716-5F260272DD5F}" destId="{167CD7E5-E7D1-4185-8A0A-A4938E5D35A9}" srcOrd="1" destOrd="0" presId="urn:microsoft.com/office/officeart/2005/8/layout/orgChart1"/>
    <dgm:cxn modelId="{3369537E-9AB4-4669-B75F-7FF87EB2A168}" type="presParOf" srcId="{F7E83FE1-0C20-4C41-9C3E-EE139932B2FF}" destId="{3D56120B-8033-40A7-AB60-DA6A79E52D99}" srcOrd="1" destOrd="0" presId="urn:microsoft.com/office/officeart/2005/8/layout/orgChart1"/>
    <dgm:cxn modelId="{BFD11307-57FC-4980-9567-FF577CBA755E}" type="presParOf" srcId="{3D56120B-8033-40A7-AB60-DA6A79E52D99}" destId="{4AA5DFB7-BA20-4D3D-AB51-5D9C575571D5}" srcOrd="0" destOrd="0" presId="urn:microsoft.com/office/officeart/2005/8/layout/orgChart1"/>
    <dgm:cxn modelId="{4E58E920-9008-4370-A6C5-B2D5A8385896}" type="presParOf" srcId="{3D56120B-8033-40A7-AB60-DA6A79E52D99}" destId="{8BC99EF5-44AB-4F1D-ACB4-9358867C2666}" srcOrd="1" destOrd="0" presId="urn:microsoft.com/office/officeart/2005/8/layout/orgChart1"/>
    <dgm:cxn modelId="{0EBADFA4-B37D-466E-9775-0AF9A9E50174}" type="presParOf" srcId="{8BC99EF5-44AB-4F1D-ACB4-9358867C2666}" destId="{90E60E2A-3FC7-4655-93B3-A050AB886AE4}" srcOrd="0" destOrd="0" presId="urn:microsoft.com/office/officeart/2005/8/layout/orgChart1"/>
    <dgm:cxn modelId="{5FCBEB96-4985-4382-A446-5B03D509A635}" type="presParOf" srcId="{90E60E2A-3FC7-4655-93B3-A050AB886AE4}" destId="{84B71872-5268-44B5-8870-8965747E065E}" srcOrd="0" destOrd="0" presId="urn:microsoft.com/office/officeart/2005/8/layout/orgChart1"/>
    <dgm:cxn modelId="{3C6B4E26-C730-4FC3-A18E-C6BFAC61E8D4}" type="presParOf" srcId="{90E60E2A-3FC7-4655-93B3-A050AB886AE4}" destId="{D769CC7A-4634-4D9E-B905-529B233016D7}" srcOrd="1" destOrd="0" presId="urn:microsoft.com/office/officeart/2005/8/layout/orgChart1"/>
    <dgm:cxn modelId="{E4F29DEB-E6EC-445D-B0B9-261AAE976C6F}" type="presParOf" srcId="{8BC99EF5-44AB-4F1D-ACB4-9358867C2666}" destId="{859CEF37-FA11-41E4-A4B2-CA50895A93C6}" srcOrd="1" destOrd="0" presId="urn:microsoft.com/office/officeart/2005/8/layout/orgChart1"/>
    <dgm:cxn modelId="{4A9DEC78-3991-4E13-A0D2-19773FDD8B33}" type="presParOf" srcId="{8BC99EF5-44AB-4F1D-ACB4-9358867C2666}" destId="{C49F0232-3509-4D61-818A-FF740419BB96}" srcOrd="2" destOrd="0" presId="urn:microsoft.com/office/officeart/2005/8/layout/orgChart1"/>
    <dgm:cxn modelId="{2F7CA1CE-3B55-472E-A572-E6DC2641232D}" type="presParOf" srcId="{3D56120B-8033-40A7-AB60-DA6A79E52D99}" destId="{07D41533-3781-4A1A-A54F-A4B89401A003}" srcOrd="2" destOrd="0" presId="urn:microsoft.com/office/officeart/2005/8/layout/orgChart1"/>
    <dgm:cxn modelId="{3466BAD0-AD7F-40DC-BB64-19BBC977DFB6}" type="presParOf" srcId="{3D56120B-8033-40A7-AB60-DA6A79E52D99}" destId="{44CDD74F-DE7E-4AB2-BEE2-8C6D2861672F}" srcOrd="3" destOrd="0" presId="urn:microsoft.com/office/officeart/2005/8/layout/orgChart1"/>
    <dgm:cxn modelId="{C5C93919-B2E8-442A-839D-C6D6A0AB0C8E}" type="presParOf" srcId="{44CDD74F-DE7E-4AB2-BEE2-8C6D2861672F}" destId="{12D4F6F4-23CB-4D7A-AE65-F3E6EE145091}" srcOrd="0" destOrd="0" presId="urn:microsoft.com/office/officeart/2005/8/layout/orgChart1"/>
    <dgm:cxn modelId="{171F2967-B799-49A1-AE8D-C8FEBF46ADF7}" type="presParOf" srcId="{12D4F6F4-23CB-4D7A-AE65-F3E6EE145091}" destId="{8BC430E2-7F94-4E38-B01E-E8254F65F5A9}" srcOrd="0" destOrd="0" presId="urn:microsoft.com/office/officeart/2005/8/layout/orgChart1"/>
    <dgm:cxn modelId="{2C2BE0D4-C5CB-4096-9768-01E1C3D7E8C1}" type="presParOf" srcId="{12D4F6F4-23CB-4D7A-AE65-F3E6EE145091}" destId="{D8806AFF-64FE-4AF1-A532-0DBEA9197635}" srcOrd="1" destOrd="0" presId="urn:microsoft.com/office/officeart/2005/8/layout/orgChart1"/>
    <dgm:cxn modelId="{32B2B8E3-65F5-4E6A-9E73-7E439E491209}" type="presParOf" srcId="{44CDD74F-DE7E-4AB2-BEE2-8C6D2861672F}" destId="{F6D1E8D9-E2D0-4997-9423-82B4FB2E8ACB}" srcOrd="1" destOrd="0" presId="urn:microsoft.com/office/officeart/2005/8/layout/orgChart1"/>
    <dgm:cxn modelId="{FA9FBCCA-5A53-49B3-8E66-847F3E35A27C}" type="presParOf" srcId="{44CDD74F-DE7E-4AB2-BEE2-8C6D2861672F}" destId="{FBE495DA-9A76-4F95-9AED-1A5BAA6137D4}" srcOrd="2" destOrd="0" presId="urn:microsoft.com/office/officeart/2005/8/layout/orgChart1"/>
    <dgm:cxn modelId="{EA1C598F-CC63-488C-B800-BEF2E2521EFD}" type="presParOf" srcId="{F7E83FE1-0C20-4C41-9C3E-EE139932B2FF}" destId="{53FCD4B0-7169-4CA2-9EDC-F432477C0105}" srcOrd="2" destOrd="0" presId="urn:microsoft.com/office/officeart/2005/8/layout/orgChart1"/>
    <dgm:cxn modelId="{D98CC741-A7B1-499E-B203-C6492328B9CA}" type="presParOf" srcId="{5DA1D4F8-7597-475D-A8ED-3EB61202DAFB}" destId="{DCB35C14-F656-4CD3-9F58-071204B50822}" srcOrd="10" destOrd="0" presId="urn:microsoft.com/office/officeart/2005/8/layout/orgChart1"/>
    <dgm:cxn modelId="{8760D0E3-0B54-4821-96D8-797DDAF7C02A}" type="presParOf" srcId="{5DA1D4F8-7597-475D-A8ED-3EB61202DAFB}" destId="{79550C28-8B2E-4B27-98CE-A537617FCDE2}" srcOrd="11" destOrd="0" presId="urn:microsoft.com/office/officeart/2005/8/layout/orgChart1"/>
    <dgm:cxn modelId="{D08BCD45-2130-4488-BE04-1E5374BEB33A}" type="presParOf" srcId="{79550C28-8B2E-4B27-98CE-A537617FCDE2}" destId="{7FA0660B-CCE6-40E1-BF6A-989506FB5D40}" srcOrd="0" destOrd="0" presId="urn:microsoft.com/office/officeart/2005/8/layout/orgChart1"/>
    <dgm:cxn modelId="{E73BBD4E-3F21-4D49-B3DE-DE5EFE8C4BE4}" type="presParOf" srcId="{7FA0660B-CCE6-40E1-BF6A-989506FB5D40}" destId="{B96B8108-B709-4B7F-9B1C-8BBB21E20A69}" srcOrd="0" destOrd="0" presId="urn:microsoft.com/office/officeart/2005/8/layout/orgChart1"/>
    <dgm:cxn modelId="{FDE969FE-B9D2-43EF-B2AB-971D0BEAF4AD}" type="presParOf" srcId="{7FA0660B-CCE6-40E1-BF6A-989506FB5D40}" destId="{2030F4C2-F6FC-4049-93BB-7A158FA34CED}" srcOrd="1" destOrd="0" presId="urn:microsoft.com/office/officeart/2005/8/layout/orgChart1"/>
    <dgm:cxn modelId="{BAC12B1A-47B5-4496-BE06-7B63F9C8D3C8}" type="presParOf" srcId="{79550C28-8B2E-4B27-98CE-A537617FCDE2}" destId="{E94288A0-71D8-4919-A3F5-3BBE6E813214}" srcOrd="1" destOrd="0" presId="urn:microsoft.com/office/officeart/2005/8/layout/orgChart1"/>
    <dgm:cxn modelId="{E0950F6E-F6A1-41AE-857F-92CC39BE923E}" type="presParOf" srcId="{E94288A0-71D8-4919-A3F5-3BBE6E813214}" destId="{AF803D59-205C-4A98-9BB1-D8D045A5A7CA}" srcOrd="0" destOrd="0" presId="urn:microsoft.com/office/officeart/2005/8/layout/orgChart1"/>
    <dgm:cxn modelId="{88C037AD-284D-4B4C-AD12-2AE078B824D8}" type="presParOf" srcId="{E94288A0-71D8-4919-A3F5-3BBE6E813214}" destId="{4794C215-EBF9-419E-A14D-9CE8A62D1144}" srcOrd="1" destOrd="0" presId="urn:microsoft.com/office/officeart/2005/8/layout/orgChart1"/>
    <dgm:cxn modelId="{265D1616-5A03-40B1-93A8-9CF901366456}" type="presParOf" srcId="{4794C215-EBF9-419E-A14D-9CE8A62D1144}" destId="{0DDE8DD1-CC94-4479-8E65-D0BD92D77E1E}" srcOrd="0" destOrd="0" presId="urn:microsoft.com/office/officeart/2005/8/layout/orgChart1"/>
    <dgm:cxn modelId="{CB315F6A-A173-44F5-9378-C7DEEE2B5256}" type="presParOf" srcId="{0DDE8DD1-CC94-4479-8E65-D0BD92D77E1E}" destId="{E5FE759C-E749-4210-87CD-B70672E112BA}" srcOrd="0" destOrd="0" presId="urn:microsoft.com/office/officeart/2005/8/layout/orgChart1"/>
    <dgm:cxn modelId="{3243A6C1-7416-42E0-A0BF-C39ED06AE577}" type="presParOf" srcId="{0DDE8DD1-CC94-4479-8E65-D0BD92D77E1E}" destId="{C48AAB8E-585E-4673-8048-F5FD0CB33BE9}" srcOrd="1" destOrd="0" presId="urn:microsoft.com/office/officeart/2005/8/layout/orgChart1"/>
    <dgm:cxn modelId="{68F5710B-5315-445B-84F6-4C3A496019B1}" type="presParOf" srcId="{4794C215-EBF9-419E-A14D-9CE8A62D1144}" destId="{68F94C9B-48B3-4699-9175-7E4BCBBCEBC5}" srcOrd="1" destOrd="0" presId="urn:microsoft.com/office/officeart/2005/8/layout/orgChart1"/>
    <dgm:cxn modelId="{A46FF9B4-DC5E-43E3-A3D7-B2308DB8F41E}" type="presParOf" srcId="{4794C215-EBF9-419E-A14D-9CE8A62D1144}" destId="{C5BCF299-BC4E-4E4D-A1D9-FDD17A60C7EE}" srcOrd="2" destOrd="0" presId="urn:microsoft.com/office/officeart/2005/8/layout/orgChart1"/>
    <dgm:cxn modelId="{279DBD19-9193-458A-AB6E-206951E8C93A}" type="presParOf" srcId="{E94288A0-71D8-4919-A3F5-3BBE6E813214}" destId="{F935CFC4-39F7-49B5-84F7-DDA46F7C20CF}" srcOrd="2" destOrd="0" presId="urn:microsoft.com/office/officeart/2005/8/layout/orgChart1"/>
    <dgm:cxn modelId="{439BEBB4-94D1-4982-999D-6D50C6063F5A}" type="presParOf" srcId="{E94288A0-71D8-4919-A3F5-3BBE6E813214}" destId="{5C01BAE4-963C-4A34-858D-64B651B0052F}" srcOrd="3" destOrd="0" presId="urn:microsoft.com/office/officeart/2005/8/layout/orgChart1"/>
    <dgm:cxn modelId="{727FA03B-9CA3-4179-BF69-08730B56FAE0}" type="presParOf" srcId="{5C01BAE4-963C-4A34-858D-64B651B0052F}" destId="{11F58CB5-9BA2-48C2-BC6F-61069E705528}" srcOrd="0" destOrd="0" presId="urn:microsoft.com/office/officeart/2005/8/layout/orgChart1"/>
    <dgm:cxn modelId="{E31DF1CE-C6B3-41EA-AB9A-DC3BB996A173}" type="presParOf" srcId="{11F58CB5-9BA2-48C2-BC6F-61069E705528}" destId="{6957EFDD-3E30-4D48-8BEF-F61BB1517787}" srcOrd="0" destOrd="0" presId="urn:microsoft.com/office/officeart/2005/8/layout/orgChart1"/>
    <dgm:cxn modelId="{AFA87296-BE99-483B-8B68-2E536EFD1CD5}" type="presParOf" srcId="{11F58CB5-9BA2-48C2-BC6F-61069E705528}" destId="{2FA70C2E-0BC4-40C5-8C18-C58614E46F8A}" srcOrd="1" destOrd="0" presId="urn:microsoft.com/office/officeart/2005/8/layout/orgChart1"/>
    <dgm:cxn modelId="{7F97C49C-85A0-4C62-90EC-D60CD49312B4}" type="presParOf" srcId="{5C01BAE4-963C-4A34-858D-64B651B0052F}" destId="{8D2F5FAE-95E2-4358-9FE3-323A0DE6FED8}" srcOrd="1" destOrd="0" presId="urn:microsoft.com/office/officeart/2005/8/layout/orgChart1"/>
    <dgm:cxn modelId="{236DCAFD-04F6-4E6C-9839-9B9DBB194217}" type="presParOf" srcId="{5C01BAE4-963C-4A34-858D-64B651B0052F}" destId="{570A952D-D7DF-4ACC-B189-B351323B7C73}" srcOrd="2" destOrd="0" presId="urn:microsoft.com/office/officeart/2005/8/layout/orgChart1"/>
    <dgm:cxn modelId="{FEEA36CD-DD6A-4A6F-9B8D-B75F908BED99}" type="presParOf" srcId="{79550C28-8B2E-4B27-98CE-A537617FCDE2}" destId="{C92C282F-4527-4E0B-A08E-3986C8B2A647}" srcOrd="2" destOrd="0" presId="urn:microsoft.com/office/officeart/2005/8/layout/orgChart1"/>
    <dgm:cxn modelId="{6AEB9561-63C2-4DA8-830D-376F0404073D}" type="presParOf" srcId="{5DA1D4F8-7597-475D-A8ED-3EB61202DAFB}" destId="{E714013C-6A9C-4215-AF13-5AC56DAA19EE}" srcOrd="12" destOrd="0" presId="urn:microsoft.com/office/officeart/2005/8/layout/orgChart1"/>
    <dgm:cxn modelId="{3E3CA615-127D-4147-9592-B6B1AEA65273}" type="presParOf" srcId="{5DA1D4F8-7597-475D-A8ED-3EB61202DAFB}" destId="{B5056E05-1DFE-4506-9E5C-4BB535460785}" srcOrd="13" destOrd="0" presId="urn:microsoft.com/office/officeart/2005/8/layout/orgChart1"/>
    <dgm:cxn modelId="{6278DF1F-779A-4A77-8D04-9AEF63002534}" type="presParOf" srcId="{B5056E05-1DFE-4506-9E5C-4BB535460785}" destId="{3E22E157-5913-4736-B1ED-DB908D96200B}" srcOrd="0" destOrd="0" presId="urn:microsoft.com/office/officeart/2005/8/layout/orgChart1"/>
    <dgm:cxn modelId="{F9C5167E-1A65-44C6-A056-CA4A4C2EE549}" type="presParOf" srcId="{3E22E157-5913-4736-B1ED-DB908D96200B}" destId="{33D34748-EA70-40DF-954F-B7D5D53A77AE}" srcOrd="0" destOrd="0" presId="urn:microsoft.com/office/officeart/2005/8/layout/orgChart1"/>
    <dgm:cxn modelId="{34AA669C-3E06-4B6B-8327-85EA7B3D44AA}" type="presParOf" srcId="{3E22E157-5913-4736-B1ED-DB908D96200B}" destId="{59FA7FD7-98D3-4215-8941-F48ACD9369F2}" srcOrd="1" destOrd="0" presId="urn:microsoft.com/office/officeart/2005/8/layout/orgChart1"/>
    <dgm:cxn modelId="{CBDC2421-F86A-4FB4-BF3E-D381490B3C46}" type="presParOf" srcId="{B5056E05-1DFE-4506-9E5C-4BB535460785}" destId="{E61551A9-F0E2-49F6-AE66-1C2DDB8BE18D}" srcOrd="1" destOrd="0" presId="urn:microsoft.com/office/officeart/2005/8/layout/orgChart1"/>
    <dgm:cxn modelId="{E68B459B-DE3F-42E6-9A77-8D9303ED3BA5}" type="presParOf" srcId="{E61551A9-F0E2-49F6-AE66-1C2DDB8BE18D}" destId="{527A9763-2C93-475A-8F21-B8396205FDA9}" srcOrd="0" destOrd="0" presId="urn:microsoft.com/office/officeart/2005/8/layout/orgChart1"/>
    <dgm:cxn modelId="{61825A69-5004-4AF3-A991-599E04A9F1D2}" type="presParOf" srcId="{E61551A9-F0E2-49F6-AE66-1C2DDB8BE18D}" destId="{B19F8E5E-9550-4EF4-AC75-0B82AE0C28D7}" srcOrd="1" destOrd="0" presId="urn:microsoft.com/office/officeart/2005/8/layout/orgChart1"/>
    <dgm:cxn modelId="{0D43C72E-E7F0-473B-B409-15E8F4D0FFD0}" type="presParOf" srcId="{B19F8E5E-9550-4EF4-AC75-0B82AE0C28D7}" destId="{A57FBDFB-77D9-4582-80C3-9043CF618C19}" srcOrd="0" destOrd="0" presId="urn:microsoft.com/office/officeart/2005/8/layout/orgChart1"/>
    <dgm:cxn modelId="{FE50418A-06A8-45C5-B49C-BD59B67ED429}" type="presParOf" srcId="{A57FBDFB-77D9-4582-80C3-9043CF618C19}" destId="{858D7C8B-6A6A-496E-8A57-A3A59866CC9F}" srcOrd="0" destOrd="0" presId="urn:microsoft.com/office/officeart/2005/8/layout/orgChart1"/>
    <dgm:cxn modelId="{E4E86F21-15A0-433F-B6EB-3C905C685919}" type="presParOf" srcId="{A57FBDFB-77D9-4582-80C3-9043CF618C19}" destId="{04ED5E61-57BD-4C9C-B8B0-4359B679663E}" srcOrd="1" destOrd="0" presId="urn:microsoft.com/office/officeart/2005/8/layout/orgChart1"/>
    <dgm:cxn modelId="{85740A4F-6633-4989-A430-8FD7F1BCFAA5}" type="presParOf" srcId="{B19F8E5E-9550-4EF4-AC75-0B82AE0C28D7}" destId="{3E04554C-DE43-4E1C-97E9-13D9D1A775C2}" srcOrd="1" destOrd="0" presId="urn:microsoft.com/office/officeart/2005/8/layout/orgChart1"/>
    <dgm:cxn modelId="{956F63FE-D197-4743-A6C4-CF52EDF5CA28}" type="presParOf" srcId="{B19F8E5E-9550-4EF4-AC75-0B82AE0C28D7}" destId="{5BD3486E-14AB-4209-B20A-907AD20ADEA7}" srcOrd="2" destOrd="0" presId="urn:microsoft.com/office/officeart/2005/8/layout/orgChart1"/>
    <dgm:cxn modelId="{56E4B48E-115C-4115-98AF-C3BA026D3396}" type="presParOf" srcId="{E61551A9-F0E2-49F6-AE66-1C2DDB8BE18D}" destId="{456A4D74-7198-410C-A660-E8C3623D2B3C}" srcOrd="2" destOrd="0" presId="urn:microsoft.com/office/officeart/2005/8/layout/orgChart1"/>
    <dgm:cxn modelId="{268A5878-6B09-4D3D-9E46-3C34DCDBC0CC}" type="presParOf" srcId="{E61551A9-F0E2-49F6-AE66-1C2DDB8BE18D}" destId="{3064A661-899A-486A-8CBA-AE7F97E6BBEE}" srcOrd="3" destOrd="0" presId="urn:microsoft.com/office/officeart/2005/8/layout/orgChart1"/>
    <dgm:cxn modelId="{D19BA5E7-DC59-4593-AF8C-4D14E62A89E3}" type="presParOf" srcId="{3064A661-899A-486A-8CBA-AE7F97E6BBEE}" destId="{40E0B798-AC13-4152-A493-E05BD3E0F595}" srcOrd="0" destOrd="0" presId="urn:microsoft.com/office/officeart/2005/8/layout/orgChart1"/>
    <dgm:cxn modelId="{781C506F-6122-4694-B0BE-32E0A9CA7185}" type="presParOf" srcId="{40E0B798-AC13-4152-A493-E05BD3E0F595}" destId="{49D739D7-1659-429E-861A-AD3118CAA881}" srcOrd="0" destOrd="0" presId="urn:microsoft.com/office/officeart/2005/8/layout/orgChart1"/>
    <dgm:cxn modelId="{CFEC8904-C0D2-4BE8-9FCB-27EE952CF9F5}" type="presParOf" srcId="{40E0B798-AC13-4152-A493-E05BD3E0F595}" destId="{DCD2978E-CD17-4C66-AFE6-E5DB2D242850}" srcOrd="1" destOrd="0" presId="urn:microsoft.com/office/officeart/2005/8/layout/orgChart1"/>
    <dgm:cxn modelId="{42BA91EB-81DC-4054-856D-73667932B898}" type="presParOf" srcId="{3064A661-899A-486A-8CBA-AE7F97E6BBEE}" destId="{5CCCCCE8-FBFB-49C4-9175-3BA375A3E728}" srcOrd="1" destOrd="0" presId="urn:microsoft.com/office/officeart/2005/8/layout/orgChart1"/>
    <dgm:cxn modelId="{3E12643D-5305-41CF-890C-2D5A61DFB94D}" type="presParOf" srcId="{3064A661-899A-486A-8CBA-AE7F97E6BBEE}" destId="{CC90464E-F437-48AC-B192-4272714C3B61}" srcOrd="2" destOrd="0" presId="urn:microsoft.com/office/officeart/2005/8/layout/orgChart1"/>
    <dgm:cxn modelId="{EB0F973F-8AAE-4185-93FD-48305249F6E5}" type="presParOf" srcId="{B5056E05-1DFE-4506-9E5C-4BB535460785}" destId="{4066A586-2560-43FE-A7FA-99BAB091CD92}" srcOrd="2" destOrd="0" presId="urn:microsoft.com/office/officeart/2005/8/layout/orgChart1"/>
    <dgm:cxn modelId="{82680CFB-817C-4AE8-9F0B-644E04E7CC4E}" type="presParOf" srcId="{5DA1D4F8-7597-475D-A8ED-3EB61202DAFB}" destId="{8C7C6C91-45AA-440D-8172-7CDEB53A258C}" srcOrd="14" destOrd="0" presId="urn:microsoft.com/office/officeart/2005/8/layout/orgChart1"/>
    <dgm:cxn modelId="{73172860-51F9-4CC1-9053-F0DC94D05B04}" type="presParOf" srcId="{5DA1D4F8-7597-475D-A8ED-3EB61202DAFB}" destId="{864D8F70-7B69-4CAD-B0F3-232084B67F0E}" srcOrd="15" destOrd="0" presId="urn:microsoft.com/office/officeart/2005/8/layout/orgChart1"/>
    <dgm:cxn modelId="{BF8557A5-EDE0-4ADB-80F5-F26958A4EA1E}" type="presParOf" srcId="{864D8F70-7B69-4CAD-B0F3-232084B67F0E}" destId="{1C47877C-3F46-4FC5-AFD7-05F5192B6734}" srcOrd="0" destOrd="0" presId="urn:microsoft.com/office/officeart/2005/8/layout/orgChart1"/>
    <dgm:cxn modelId="{0D9329E4-72C1-47F8-917D-43FA788820F9}" type="presParOf" srcId="{1C47877C-3F46-4FC5-AFD7-05F5192B6734}" destId="{3F8B29FF-CD3C-4203-BB5C-C0E8FC1556A7}" srcOrd="0" destOrd="0" presId="urn:microsoft.com/office/officeart/2005/8/layout/orgChart1"/>
    <dgm:cxn modelId="{B3F2AD0C-931D-4CFE-85DC-9C207CEEF98E}" type="presParOf" srcId="{1C47877C-3F46-4FC5-AFD7-05F5192B6734}" destId="{E3F4C881-A1F3-4B91-A7DF-7303D8062F2E}" srcOrd="1" destOrd="0" presId="urn:microsoft.com/office/officeart/2005/8/layout/orgChart1"/>
    <dgm:cxn modelId="{4602E731-632C-4EE1-9E76-0090B3784B37}" type="presParOf" srcId="{864D8F70-7B69-4CAD-B0F3-232084B67F0E}" destId="{87E74BFA-B509-4587-999F-3DE15D2BED90}" srcOrd="1" destOrd="0" presId="urn:microsoft.com/office/officeart/2005/8/layout/orgChart1"/>
    <dgm:cxn modelId="{4D89C93C-B8DB-4433-B324-4023B89F98EC}" type="presParOf" srcId="{87E74BFA-B509-4587-999F-3DE15D2BED90}" destId="{3E96C087-092C-42B5-AF88-CD0A90541666}" srcOrd="0" destOrd="0" presId="urn:microsoft.com/office/officeart/2005/8/layout/orgChart1"/>
    <dgm:cxn modelId="{D5751B12-2A83-4DFB-A84A-3E6CEC1290B6}" type="presParOf" srcId="{87E74BFA-B509-4587-999F-3DE15D2BED90}" destId="{94F0662B-2EBF-491C-A5CF-B160ADFCFEE6}" srcOrd="1" destOrd="0" presId="urn:microsoft.com/office/officeart/2005/8/layout/orgChart1"/>
    <dgm:cxn modelId="{74C93786-4B2F-4C24-8BD7-85E1A692888B}" type="presParOf" srcId="{94F0662B-2EBF-491C-A5CF-B160ADFCFEE6}" destId="{F06B78D0-A826-4D75-9F9F-79B1D71A75D1}" srcOrd="0" destOrd="0" presId="urn:microsoft.com/office/officeart/2005/8/layout/orgChart1"/>
    <dgm:cxn modelId="{05AF757F-08DB-49C9-9415-BA6051C4768F}" type="presParOf" srcId="{F06B78D0-A826-4D75-9F9F-79B1D71A75D1}" destId="{9C7B24CA-0905-4C48-9737-47F44E9E5272}" srcOrd="0" destOrd="0" presId="urn:microsoft.com/office/officeart/2005/8/layout/orgChart1"/>
    <dgm:cxn modelId="{6ED514EE-3689-457C-9D5A-75CACC750361}" type="presParOf" srcId="{F06B78D0-A826-4D75-9F9F-79B1D71A75D1}" destId="{344BB3DE-7EA4-40C3-90FB-1EDA8D76190B}" srcOrd="1" destOrd="0" presId="urn:microsoft.com/office/officeart/2005/8/layout/orgChart1"/>
    <dgm:cxn modelId="{671B8491-0A70-4F87-8CD6-6AF37670F35B}" type="presParOf" srcId="{94F0662B-2EBF-491C-A5CF-B160ADFCFEE6}" destId="{1D4A6A32-2E97-4118-A534-873921E040F0}" srcOrd="1" destOrd="0" presId="urn:microsoft.com/office/officeart/2005/8/layout/orgChart1"/>
    <dgm:cxn modelId="{344D86B6-8BD9-4372-BBEC-02FA92202093}" type="presParOf" srcId="{94F0662B-2EBF-491C-A5CF-B160ADFCFEE6}" destId="{F1F03F71-C4AA-4FF9-9170-F558E211484A}" srcOrd="2" destOrd="0" presId="urn:microsoft.com/office/officeart/2005/8/layout/orgChart1"/>
    <dgm:cxn modelId="{F718038F-6664-4877-BCFF-4FF123533134}" type="presParOf" srcId="{87E74BFA-B509-4587-999F-3DE15D2BED90}" destId="{129C88EA-1C92-4556-A4B2-B240D2D60DB6}" srcOrd="2" destOrd="0" presId="urn:microsoft.com/office/officeart/2005/8/layout/orgChart1"/>
    <dgm:cxn modelId="{6BB3B81B-2E0F-4C13-BCEE-B14F64133D00}" type="presParOf" srcId="{87E74BFA-B509-4587-999F-3DE15D2BED90}" destId="{F0D27C60-8E6F-4B75-A976-E68746F4697C}" srcOrd="3" destOrd="0" presId="urn:microsoft.com/office/officeart/2005/8/layout/orgChart1"/>
    <dgm:cxn modelId="{B4E79C4E-4C37-421E-BDF0-7C3FCF7CC2A0}" type="presParOf" srcId="{F0D27C60-8E6F-4B75-A976-E68746F4697C}" destId="{EDEC1632-F584-4496-9DA8-6C479DA8F167}" srcOrd="0" destOrd="0" presId="urn:microsoft.com/office/officeart/2005/8/layout/orgChart1"/>
    <dgm:cxn modelId="{F7051B34-C72E-47F5-A3BE-1E9DD8DE1693}" type="presParOf" srcId="{EDEC1632-F584-4496-9DA8-6C479DA8F167}" destId="{12B1E8CB-F411-4661-AD4F-AC362662665D}" srcOrd="0" destOrd="0" presId="urn:microsoft.com/office/officeart/2005/8/layout/orgChart1"/>
    <dgm:cxn modelId="{6EAD99C4-4CAF-4C9D-9435-DC3C13999D11}" type="presParOf" srcId="{EDEC1632-F584-4496-9DA8-6C479DA8F167}" destId="{B3E57109-69F3-4E16-B5B9-171A961BBDCD}" srcOrd="1" destOrd="0" presId="urn:microsoft.com/office/officeart/2005/8/layout/orgChart1"/>
    <dgm:cxn modelId="{9941B3CD-47FA-48FD-915D-F6A3102B4FEE}" type="presParOf" srcId="{F0D27C60-8E6F-4B75-A976-E68746F4697C}" destId="{68D6C6B1-7ABA-4AA3-BE4B-899BE777B82D}" srcOrd="1" destOrd="0" presId="urn:microsoft.com/office/officeart/2005/8/layout/orgChart1"/>
    <dgm:cxn modelId="{3E817701-C42E-49D6-A8EF-186D5CF6BD84}" type="presParOf" srcId="{F0D27C60-8E6F-4B75-A976-E68746F4697C}" destId="{2C109FE0-6907-42A5-9B4B-6B61EB9FC991}" srcOrd="2" destOrd="0" presId="urn:microsoft.com/office/officeart/2005/8/layout/orgChart1"/>
    <dgm:cxn modelId="{CC4B2FD8-B0E9-4B7F-9731-D3944127BDEC}" type="presParOf" srcId="{87E74BFA-B509-4587-999F-3DE15D2BED90}" destId="{C9292CA0-90E3-4E1E-B5B9-5CF41324CBF3}" srcOrd="4" destOrd="0" presId="urn:microsoft.com/office/officeart/2005/8/layout/orgChart1"/>
    <dgm:cxn modelId="{B904AA49-EB43-4405-8F19-40D82B88AAF9}" type="presParOf" srcId="{87E74BFA-B509-4587-999F-3DE15D2BED90}" destId="{334F8A8B-0A29-427D-A166-4A6AE03ADDE6}" srcOrd="5" destOrd="0" presId="urn:microsoft.com/office/officeart/2005/8/layout/orgChart1"/>
    <dgm:cxn modelId="{8B20CE4F-4020-4312-84B5-2B6B8784C857}" type="presParOf" srcId="{334F8A8B-0A29-427D-A166-4A6AE03ADDE6}" destId="{B2C3B272-8D6B-4EAE-A34E-791AEB25D06F}" srcOrd="0" destOrd="0" presId="urn:microsoft.com/office/officeart/2005/8/layout/orgChart1"/>
    <dgm:cxn modelId="{980BC0CC-2B08-4495-B821-8E09926028CA}" type="presParOf" srcId="{B2C3B272-8D6B-4EAE-A34E-791AEB25D06F}" destId="{74DD8F74-B68A-4341-8735-326781BBFE81}" srcOrd="0" destOrd="0" presId="urn:microsoft.com/office/officeart/2005/8/layout/orgChart1"/>
    <dgm:cxn modelId="{7CC12A6B-0846-46C2-B494-A9C4EFCACA6F}" type="presParOf" srcId="{B2C3B272-8D6B-4EAE-A34E-791AEB25D06F}" destId="{3419C6E4-DA72-454F-86EF-7EA068F85298}" srcOrd="1" destOrd="0" presId="urn:microsoft.com/office/officeart/2005/8/layout/orgChart1"/>
    <dgm:cxn modelId="{A929783F-AB02-407B-A0D6-94AEB5502306}" type="presParOf" srcId="{334F8A8B-0A29-427D-A166-4A6AE03ADDE6}" destId="{9593B7A6-E65E-4FC3-8177-FECA0DDF7773}" srcOrd="1" destOrd="0" presId="urn:microsoft.com/office/officeart/2005/8/layout/orgChart1"/>
    <dgm:cxn modelId="{1BCC8A4E-B08D-4C25-BEFC-7E8E0CBB738E}" type="presParOf" srcId="{334F8A8B-0A29-427D-A166-4A6AE03ADDE6}" destId="{2EFEBBAB-D6A8-4594-838F-C7C76D512CA7}" srcOrd="2" destOrd="0" presId="urn:microsoft.com/office/officeart/2005/8/layout/orgChart1"/>
    <dgm:cxn modelId="{1F53336A-3918-4703-8AA3-3714FD80114A}" type="presParOf" srcId="{87E74BFA-B509-4587-999F-3DE15D2BED90}" destId="{C0D1B43E-B921-4384-B8E1-2544769FF7BA}" srcOrd="6" destOrd="0" presId="urn:microsoft.com/office/officeart/2005/8/layout/orgChart1"/>
    <dgm:cxn modelId="{62A50D12-8BB8-4D7F-AF2A-36E81C31AF00}" type="presParOf" srcId="{87E74BFA-B509-4587-999F-3DE15D2BED90}" destId="{EE9B46E9-959D-468B-8B00-5326652798A5}" srcOrd="7" destOrd="0" presId="urn:microsoft.com/office/officeart/2005/8/layout/orgChart1"/>
    <dgm:cxn modelId="{39ABEAE9-26A3-4856-B57C-875B4A0D1294}" type="presParOf" srcId="{EE9B46E9-959D-468B-8B00-5326652798A5}" destId="{66B5760C-B661-4E14-B8EF-1F923B374295}" srcOrd="0" destOrd="0" presId="urn:microsoft.com/office/officeart/2005/8/layout/orgChart1"/>
    <dgm:cxn modelId="{C906BAD7-C471-46B6-B051-EA5B3B37026A}" type="presParOf" srcId="{66B5760C-B661-4E14-B8EF-1F923B374295}" destId="{B77D48E0-2DAC-4533-90E4-84D7F303F74C}" srcOrd="0" destOrd="0" presId="urn:microsoft.com/office/officeart/2005/8/layout/orgChart1"/>
    <dgm:cxn modelId="{D5E98B45-36E5-4F99-84D2-FDEA9A6EB927}" type="presParOf" srcId="{66B5760C-B661-4E14-B8EF-1F923B374295}" destId="{83071219-7710-4DE3-9E27-8C637EF957D3}" srcOrd="1" destOrd="0" presId="urn:microsoft.com/office/officeart/2005/8/layout/orgChart1"/>
    <dgm:cxn modelId="{AB2A382A-2F79-4304-B376-2870C328E6E7}" type="presParOf" srcId="{EE9B46E9-959D-468B-8B00-5326652798A5}" destId="{9F827636-D7D4-4955-8C30-C97A4BE4F378}" srcOrd="1" destOrd="0" presId="urn:microsoft.com/office/officeart/2005/8/layout/orgChart1"/>
    <dgm:cxn modelId="{3770DA75-5E64-45C4-A3D4-6A294BEDEFFF}" type="presParOf" srcId="{EE9B46E9-959D-468B-8B00-5326652798A5}" destId="{90F00C31-4236-4520-AA32-62E99FB3BA2B}" srcOrd="2" destOrd="0" presId="urn:microsoft.com/office/officeart/2005/8/layout/orgChart1"/>
    <dgm:cxn modelId="{1AB084CA-9749-48A3-8F72-30BD6694D615}" type="presParOf" srcId="{87E74BFA-B509-4587-999F-3DE15D2BED90}" destId="{DA00D47B-22E6-4128-AD29-4F52127AA0CD}" srcOrd="8" destOrd="0" presId="urn:microsoft.com/office/officeart/2005/8/layout/orgChart1"/>
    <dgm:cxn modelId="{28DE5CEB-ABA3-4DC1-A9BC-2B995ABAA95E}" type="presParOf" srcId="{87E74BFA-B509-4587-999F-3DE15D2BED90}" destId="{36CBA6E2-6FD6-44C7-A650-38221D74B91E}" srcOrd="9" destOrd="0" presId="urn:microsoft.com/office/officeart/2005/8/layout/orgChart1"/>
    <dgm:cxn modelId="{829F686F-9732-4A57-A94A-02A2309BA148}" type="presParOf" srcId="{36CBA6E2-6FD6-44C7-A650-38221D74B91E}" destId="{B764B5F9-9122-4C64-8F23-31407C135F88}" srcOrd="0" destOrd="0" presId="urn:microsoft.com/office/officeart/2005/8/layout/orgChart1"/>
    <dgm:cxn modelId="{9EE19344-D636-49EF-AE5C-1DD060A2CCD4}" type="presParOf" srcId="{B764B5F9-9122-4C64-8F23-31407C135F88}" destId="{3399B2E9-48F3-48AA-AC55-78FBD6E64C46}" srcOrd="0" destOrd="0" presId="urn:microsoft.com/office/officeart/2005/8/layout/orgChart1"/>
    <dgm:cxn modelId="{4A607F20-9993-40CC-BD74-78F6A3A2C5D2}" type="presParOf" srcId="{B764B5F9-9122-4C64-8F23-31407C135F88}" destId="{E21B7F7D-7EE5-4D75-B317-74A37BA7994A}" srcOrd="1" destOrd="0" presId="urn:microsoft.com/office/officeart/2005/8/layout/orgChart1"/>
    <dgm:cxn modelId="{DF47894F-024A-4513-88AA-6B291E8E0945}" type="presParOf" srcId="{36CBA6E2-6FD6-44C7-A650-38221D74B91E}" destId="{878D1072-8D07-425C-B46E-3D9A49B61798}" srcOrd="1" destOrd="0" presId="urn:microsoft.com/office/officeart/2005/8/layout/orgChart1"/>
    <dgm:cxn modelId="{629B2CC7-16AF-4C80-9F77-D878471BCE54}" type="presParOf" srcId="{36CBA6E2-6FD6-44C7-A650-38221D74B91E}" destId="{5636A1BC-299F-4862-B779-9DBA0866A44E}" srcOrd="2" destOrd="0" presId="urn:microsoft.com/office/officeart/2005/8/layout/orgChart1"/>
    <dgm:cxn modelId="{EE53AFFC-92BE-48F3-9F00-DB203FB9D9F2}" type="presParOf" srcId="{87E74BFA-B509-4587-999F-3DE15D2BED90}" destId="{0A0F61F5-B41C-49F5-ABFC-6834D5CBB6BA}" srcOrd="10" destOrd="0" presId="urn:microsoft.com/office/officeart/2005/8/layout/orgChart1"/>
    <dgm:cxn modelId="{3A945B39-1029-490F-A2C9-FA619A559EBA}" type="presParOf" srcId="{87E74BFA-B509-4587-999F-3DE15D2BED90}" destId="{60A44D30-81BC-4E50-9504-5A551BF1996F}" srcOrd="11" destOrd="0" presId="urn:microsoft.com/office/officeart/2005/8/layout/orgChart1"/>
    <dgm:cxn modelId="{FCA8E365-E724-4928-B72D-255BF07BFA67}" type="presParOf" srcId="{60A44D30-81BC-4E50-9504-5A551BF1996F}" destId="{033FBCAF-B769-4CAD-8B29-4F04008A236C}" srcOrd="0" destOrd="0" presId="urn:microsoft.com/office/officeart/2005/8/layout/orgChart1"/>
    <dgm:cxn modelId="{888A5E93-7541-493A-8AB7-DF9CF0ECAC95}" type="presParOf" srcId="{033FBCAF-B769-4CAD-8B29-4F04008A236C}" destId="{0CDAD655-8478-44EA-8CE0-2DE7C2B9E62F}" srcOrd="0" destOrd="0" presId="urn:microsoft.com/office/officeart/2005/8/layout/orgChart1"/>
    <dgm:cxn modelId="{C21FF1B6-B2D1-4443-A143-51186EC1C263}" type="presParOf" srcId="{033FBCAF-B769-4CAD-8B29-4F04008A236C}" destId="{1023EF59-B2D5-4C9C-92B6-3A34815B535D}" srcOrd="1" destOrd="0" presId="urn:microsoft.com/office/officeart/2005/8/layout/orgChart1"/>
    <dgm:cxn modelId="{462B9B54-E7B7-48CC-80A7-1FDF65A862A9}" type="presParOf" srcId="{60A44D30-81BC-4E50-9504-5A551BF1996F}" destId="{07C46242-AA08-41C9-949B-08E3C156F56E}" srcOrd="1" destOrd="0" presId="urn:microsoft.com/office/officeart/2005/8/layout/orgChart1"/>
    <dgm:cxn modelId="{021DFFD5-6B33-4AB8-8D6E-FCD287F87894}" type="presParOf" srcId="{60A44D30-81BC-4E50-9504-5A551BF1996F}" destId="{6615F19F-B283-442A-A67B-A86B89DD9FFC}" srcOrd="2" destOrd="0" presId="urn:microsoft.com/office/officeart/2005/8/layout/orgChart1"/>
    <dgm:cxn modelId="{34EF5A4A-54C3-48E9-A373-B87E576337F4}" type="presParOf" srcId="{87E74BFA-B509-4587-999F-3DE15D2BED90}" destId="{7773D9FA-CBE0-4482-A0F9-AFC56012A2A6}" srcOrd="12" destOrd="0" presId="urn:microsoft.com/office/officeart/2005/8/layout/orgChart1"/>
    <dgm:cxn modelId="{B164F850-A5FB-4AED-AC25-8CF67FD1A99D}" type="presParOf" srcId="{87E74BFA-B509-4587-999F-3DE15D2BED90}" destId="{2C3059C8-D563-4F54-8312-383E9FC80A87}" srcOrd="13" destOrd="0" presId="urn:microsoft.com/office/officeart/2005/8/layout/orgChart1"/>
    <dgm:cxn modelId="{6C9C2575-A46B-4A77-8F6D-CDABB7F941EC}" type="presParOf" srcId="{2C3059C8-D563-4F54-8312-383E9FC80A87}" destId="{673BFC30-2DFD-48BC-A4E8-2CD5A49A884A}" srcOrd="0" destOrd="0" presId="urn:microsoft.com/office/officeart/2005/8/layout/orgChart1"/>
    <dgm:cxn modelId="{93F2FAA0-14FB-424B-8820-E3A6DC227B7F}" type="presParOf" srcId="{673BFC30-2DFD-48BC-A4E8-2CD5A49A884A}" destId="{B6B1E5C4-E34E-474E-BC68-1E085CFA0F18}" srcOrd="0" destOrd="0" presId="urn:microsoft.com/office/officeart/2005/8/layout/orgChart1"/>
    <dgm:cxn modelId="{8DAAA55C-169D-476B-9816-C956EC0C7D9C}" type="presParOf" srcId="{673BFC30-2DFD-48BC-A4E8-2CD5A49A884A}" destId="{52F97179-04F2-42EB-976D-0040CB77A80C}" srcOrd="1" destOrd="0" presId="urn:microsoft.com/office/officeart/2005/8/layout/orgChart1"/>
    <dgm:cxn modelId="{2EEA471D-0B44-4B0C-8F9A-D9AB58077A07}" type="presParOf" srcId="{2C3059C8-D563-4F54-8312-383E9FC80A87}" destId="{2AB44423-F91F-4AF1-BF0B-B4ED095FE1C8}" srcOrd="1" destOrd="0" presId="urn:microsoft.com/office/officeart/2005/8/layout/orgChart1"/>
    <dgm:cxn modelId="{E64EA677-0E76-41FE-A58C-4585CE40F44F}" type="presParOf" srcId="{2C3059C8-D563-4F54-8312-383E9FC80A87}" destId="{56004B00-D580-4559-A291-E83B656A8F37}" srcOrd="2" destOrd="0" presId="urn:microsoft.com/office/officeart/2005/8/layout/orgChart1"/>
    <dgm:cxn modelId="{F55B5A4E-A1B7-4059-B5F4-7E50EC2EEC36}" type="presParOf" srcId="{864D8F70-7B69-4CAD-B0F3-232084B67F0E}" destId="{99D39CCA-66D7-449B-B0A4-99D3BEBEC358}" srcOrd="2" destOrd="0" presId="urn:microsoft.com/office/officeart/2005/8/layout/orgChart1"/>
    <dgm:cxn modelId="{C6426284-C579-4CDC-B989-113CDF31EF5D}" type="presParOf" srcId="{8B78CF3D-AB6E-4062-8985-1EABB2E17E6E}" destId="{7BD355F3-B7B0-48B9-A9F0-E08AF8ADFE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3D9FA-CBE0-4482-A0F9-AFC56012A2A6}">
      <dsp:nvSpPr>
        <dsp:cNvPr id="0" name=""/>
        <dsp:cNvSpPr/>
      </dsp:nvSpPr>
      <dsp:spPr>
        <a:xfrm>
          <a:off x="7604781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F61F5-B41C-49F5-ABFC-6834D5CBB6BA}">
      <dsp:nvSpPr>
        <dsp:cNvPr id="0" name=""/>
        <dsp:cNvSpPr/>
      </dsp:nvSpPr>
      <dsp:spPr>
        <a:xfrm>
          <a:off x="7604781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0D47B-22E6-4128-AD29-4F52127AA0CD}">
      <dsp:nvSpPr>
        <dsp:cNvPr id="0" name=""/>
        <dsp:cNvSpPr/>
      </dsp:nvSpPr>
      <dsp:spPr>
        <a:xfrm>
          <a:off x="7604781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1B43E-B921-4384-B8E1-2544769FF7BA}">
      <dsp:nvSpPr>
        <dsp:cNvPr id="0" name=""/>
        <dsp:cNvSpPr/>
      </dsp:nvSpPr>
      <dsp:spPr>
        <a:xfrm>
          <a:off x="7604781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92CA0-90E3-4E1E-B5B9-5CF41324CBF3}">
      <dsp:nvSpPr>
        <dsp:cNvPr id="0" name=""/>
        <dsp:cNvSpPr/>
      </dsp:nvSpPr>
      <dsp:spPr>
        <a:xfrm>
          <a:off x="7604781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C88EA-1C92-4556-A4B2-B240D2D60DB6}">
      <dsp:nvSpPr>
        <dsp:cNvPr id="0" name=""/>
        <dsp:cNvSpPr/>
      </dsp:nvSpPr>
      <dsp:spPr>
        <a:xfrm>
          <a:off x="7604781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6C087-092C-42B5-AF88-CD0A90541666}">
      <dsp:nvSpPr>
        <dsp:cNvPr id="0" name=""/>
        <dsp:cNvSpPr/>
      </dsp:nvSpPr>
      <dsp:spPr>
        <a:xfrm>
          <a:off x="7604781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C6C91-45AA-440D-8172-7CDEB53A258C}">
      <dsp:nvSpPr>
        <dsp:cNvPr id="0" name=""/>
        <dsp:cNvSpPr/>
      </dsp:nvSpPr>
      <dsp:spPr>
        <a:xfrm>
          <a:off x="4298921" y="435128"/>
          <a:ext cx="3650669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3650669" y="90512"/>
              </a:lnTo>
              <a:lnTo>
                <a:pt x="3650669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A4D74-7198-410C-A660-E8C3623D2B3C}">
      <dsp:nvSpPr>
        <dsp:cNvPr id="0" name=""/>
        <dsp:cNvSpPr/>
      </dsp:nvSpPr>
      <dsp:spPr>
        <a:xfrm>
          <a:off x="6561733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A9763-2C93-475A-8F21-B8396205FDA9}">
      <dsp:nvSpPr>
        <dsp:cNvPr id="0" name=""/>
        <dsp:cNvSpPr/>
      </dsp:nvSpPr>
      <dsp:spPr>
        <a:xfrm>
          <a:off x="6561733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4013C-6A9C-4215-AF13-5AC56DAA19EE}">
      <dsp:nvSpPr>
        <dsp:cNvPr id="0" name=""/>
        <dsp:cNvSpPr/>
      </dsp:nvSpPr>
      <dsp:spPr>
        <a:xfrm>
          <a:off x="4298921" y="435128"/>
          <a:ext cx="2607620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2607620" y="90512"/>
              </a:lnTo>
              <a:lnTo>
                <a:pt x="260762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5CFC4-39F7-49B5-84F7-DDA46F7C20CF}">
      <dsp:nvSpPr>
        <dsp:cNvPr id="0" name=""/>
        <dsp:cNvSpPr/>
      </dsp:nvSpPr>
      <dsp:spPr>
        <a:xfrm>
          <a:off x="5518684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03D59-205C-4A98-9BB1-D8D045A5A7CA}">
      <dsp:nvSpPr>
        <dsp:cNvPr id="0" name=""/>
        <dsp:cNvSpPr/>
      </dsp:nvSpPr>
      <dsp:spPr>
        <a:xfrm>
          <a:off x="5518684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35C14-F656-4CD3-9F58-071204B50822}">
      <dsp:nvSpPr>
        <dsp:cNvPr id="0" name=""/>
        <dsp:cNvSpPr/>
      </dsp:nvSpPr>
      <dsp:spPr>
        <a:xfrm>
          <a:off x="4298921" y="435128"/>
          <a:ext cx="1564572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1564572" y="90512"/>
              </a:lnTo>
              <a:lnTo>
                <a:pt x="1564572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41533-3781-4A1A-A54F-A4B89401A003}">
      <dsp:nvSpPr>
        <dsp:cNvPr id="0" name=""/>
        <dsp:cNvSpPr/>
      </dsp:nvSpPr>
      <dsp:spPr>
        <a:xfrm>
          <a:off x="4475636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DFB7-BA20-4D3D-AB51-5D9C575571D5}">
      <dsp:nvSpPr>
        <dsp:cNvPr id="0" name=""/>
        <dsp:cNvSpPr/>
      </dsp:nvSpPr>
      <dsp:spPr>
        <a:xfrm>
          <a:off x="4475636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A9EB0-2140-4AE8-ACB4-3863635E09AC}">
      <dsp:nvSpPr>
        <dsp:cNvPr id="0" name=""/>
        <dsp:cNvSpPr/>
      </dsp:nvSpPr>
      <dsp:spPr>
        <a:xfrm>
          <a:off x="4298921" y="435128"/>
          <a:ext cx="521524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521524" y="90512"/>
              </a:lnTo>
              <a:lnTo>
                <a:pt x="521524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7C4E4-9C44-41A6-A3E5-6E8AB55BE70F}">
      <dsp:nvSpPr>
        <dsp:cNvPr id="0" name=""/>
        <dsp:cNvSpPr/>
      </dsp:nvSpPr>
      <dsp:spPr>
        <a:xfrm>
          <a:off x="3432588" y="1047164"/>
          <a:ext cx="129303" cy="468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0787"/>
              </a:lnTo>
              <a:lnTo>
                <a:pt x="129303" y="468078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A7527-60E7-4A65-8DBC-D9E828B16252}">
      <dsp:nvSpPr>
        <dsp:cNvPr id="0" name=""/>
        <dsp:cNvSpPr/>
      </dsp:nvSpPr>
      <dsp:spPr>
        <a:xfrm>
          <a:off x="3432588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36E59-12FF-425B-AC11-F763DA125D8B}">
      <dsp:nvSpPr>
        <dsp:cNvPr id="0" name=""/>
        <dsp:cNvSpPr/>
      </dsp:nvSpPr>
      <dsp:spPr>
        <a:xfrm>
          <a:off x="3432588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CFA82-BAF5-404D-A1B6-87DAAE3CC42C}">
      <dsp:nvSpPr>
        <dsp:cNvPr id="0" name=""/>
        <dsp:cNvSpPr/>
      </dsp:nvSpPr>
      <dsp:spPr>
        <a:xfrm>
          <a:off x="3432588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B12E5-BDA2-490C-B9B6-0A1802383460}">
      <dsp:nvSpPr>
        <dsp:cNvPr id="0" name=""/>
        <dsp:cNvSpPr/>
      </dsp:nvSpPr>
      <dsp:spPr>
        <a:xfrm>
          <a:off x="3432588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57376-BF0F-4F8D-8469-45EBEF1FA9CA}">
      <dsp:nvSpPr>
        <dsp:cNvPr id="0" name=""/>
        <dsp:cNvSpPr/>
      </dsp:nvSpPr>
      <dsp:spPr>
        <a:xfrm>
          <a:off x="3432588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A4B8C-99F1-406D-B59C-4A5F1699E243}">
      <dsp:nvSpPr>
        <dsp:cNvPr id="0" name=""/>
        <dsp:cNvSpPr/>
      </dsp:nvSpPr>
      <dsp:spPr>
        <a:xfrm>
          <a:off x="3432588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DE366-E584-4D2B-B1FC-0138ABA0234A}">
      <dsp:nvSpPr>
        <dsp:cNvPr id="0" name=""/>
        <dsp:cNvSpPr/>
      </dsp:nvSpPr>
      <dsp:spPr>
        <a:xfrm>
          <a:off x="3432588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E03D-E499-43A7-AEBC-5EA099459649}">
      <dsp:nvSpPr>
        <dsp:cNvPr id="0" name=""/>
        <dsp:cNvSpPr/>
      </dsp:nvSpPr>
      <dsp:spPr>
        <a:xfrm>
          <a:off x="3777397" y="435128"/>
          <a:ext cx="521524" cy="181024"/>
        </a:xfrm>
        <a:custGeom>
          <a:avLst/>
          <a:gdLst/>
          <a:ahLst/>
          <a:cxnLst/>
          <a:rect l="0" t="0" r="0" b="0"/>
          <a:pathLst>
            <a:path>
              <a:moveTo>
                <a:pt x="521524" y="0"/>
              </a:moveTo>
              <a:lnTo>
                <a:pt x="521524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A0134-051F-4FD6-A2BE-4C7612CB096B}">
      <dsp:nvSpPr>
        <dsp:cNvPr id="0" name=""/>
        <dsp:cNvSpPr/>
      </dsp:nvSpPr>
      <dsp:spPr>
        <a:xfrm>
          <a:off x="2389539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6314A-EAFE-435E-AB89-24614D14B168}">
      <dsp:nvSpPr>
        <dsp:cNvPr id="0" name=""/>
        <dsp:cNvSpPr/>
      </dsp:nvSpPr>
      <dsp:spPr>
        <a:xfrm>
          <a:off x="2389539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003AA-1699-4934-87DB-14B904AD36DE}">
      <dsp:nvSpPr>
        <dsp:cNvPr id="0" name=""/>
        <dsp:cNvSpPr/>
      </dsp:nvSpPr>
      <dsp:spPr>
        <a:xfrm>
          <a:off x="2734349" y="435128"/>
          <a:ext cx="1564572" cy="181024"/>
        </a:xfrm>
        <a:custGeom>
          <a:avLst/>
          <a:gdLst/>
          <a:ahLst/>
          <a:cxnLst/>
          <a:rect l="0" t="0" r="0" b="0"/>
          <a:pathLst>
            <a:path>
              <a:moveTo>
                <a:pt x="1564572" y="0"/>
              </a:moveTo>
              <a:lnTo>
                <a:pt x="1564572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66A81-2B3B-415F-8799-C062857E84D4}">
      <dsp:nvSpPr>
        <dsp:cNvPr id="0" name=""/>
        <dsp:cNvSpPr/>
      </dsp:nvSpPr>
      <dsp:spPr>
        <a:xfrm>
          <a:off x="1346491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004AA-7253-45FA-AA6C-231E46DA4C53}">
      <dsp:nvSpPr>
        <dsp:cNvPr id="0" name=""/>
        <dsp:cNvSpPr/>
      </dsp:nvSpPr>
      <dsp:spPr>
        <a:xfrm>
          <a:off x="1346491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75CE5-4101-4A73-BC38-AF6E2D7E32BD}">
      <dsp:nvSpPr>
        <dsp:cNvPr id="0" name=""/>
        <dsp:cNvSpPr/>
      </dsp:nvSpPr>
      <dsp:spPr>
        <a:xfrm>
          <a:off x="1346491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EBAE0-1A02-4540-89F6-F77666077F79}">
      <dsp:nvSpPr>
        <dsp:cNvPr id="0" name=""/>
        <dsp:cNvSpPr/>
      </dsp:nvSpPr>
      <dsp:spPr>
        <a:xfrm>
          <a:off x="1346491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56D31-956C-4C0E-B943-50734563EA25}">
      <dsp:nvSpPr>
        <dsp:cNvPr id="0" name=""/>
        <dsp:cNvSpPr/>
      </dsp:nvSpPr>
      <dsp:spPr>
        <a:xfrm>
          <a:off x="1346491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5CFA-8632-4CFE-B8F7-CF2F7180D2C7}">
      <dsp:nvSpPr>
        <dsp:cNvPr id="0" name=""/>
        <dsp:cNvSpPr/>
      </dsp:nvSpPr>
      <dsp:spPr>
        <a:xfrm>
          <a:off x="1346491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BC97D-8BAC-415E-8CF2-06F6EE01FF6B}">
      <dsp:nvSpPr>
        <dsp:cNvPr id="0" name=""/>
        <dsp:cNvSpPr/>
      </dsp:nvSpPr>
      <dsp:spPr>
        <a:xfrm>
          <a:off x="1346491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7D979-E418-4F44-AC7D-3FC85262B773}">
      <dsp:nvSpPr>
        <dsp:cNvPr id="0" name=""/>
        <dsp:cNvSpPr/>
      </dsp:nvSpPr>
      <dsp:spPr>
        <a:xfrm>
          <a:off x="1691300" y="435128"/>
          <a:ext cx="2607620" cy="181024"/>
        </a:xfrm>
        <a:custGeom>
          <a:avLst/>
          <a:gdLst/>
          <a:ahLst/>
          <a:cxnLst/>
          <a:rect l="0" t="0" r="0" b="0"/>
          <a:pathLst>
            <a:path>
              <a:moveTo>
                <a:pt x="2607620" y="0"/>
              </a:moveTo>
              <a:lnTo>
                <a:pt x="2607620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1CB7A-0EF0-4B1A-A70E-2D8243E38F57}">
      <dsp:nvSpPr>
        <dsp:cNvPr id="0" name=""/>
        <dsp:cNvSpPr/>
      </dsp:nvSpPr>
      <dsp:spPr>
        <a:xfrm>
          <a:off x="303443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3547B-E391-44C8-87BD-77A607BBF76A}">
      <dsp:nvSpPr>
        <dsp:cNvPr id="0" name=""/>
        <dsp:cNvSpPr/>
      </dsp:nvSpPr>
      <dsp:spPr>
        <a:xfrm>
          <a:off x="303443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6951BD-5B8B-4088-AE56-9B23D0ADE581}">
      <dsp:nvSpPr>
        <dsp:cNvPr id="0" name=""/>
        <dsp:cNvSpPr/>
      </dsp:nvSpPr>
      <dsp:spPr>
        <a:xfrm>
          <a:off x="303443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6E22-77D8-4E8E-B7E9-806144EE473D}">
      <dsp:nvSpPr>
        <dsp:cNvPr id="0" name=""/>
        <dsp:cNvSpPr/>
      </dsp:nvSpPr>
      <dsp:spPr>
        <a:xfrm>
          <a:off x="303443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7C4CD-F3E2-4281-B168-9258964B6E3E}">
      <dsp:nvSpPr>
        <dsp:cNvPr id="0" name=""/>
        <dsp:cNvSpPr/>
      </dsp:nvSpPr>
      <dsp:spPr>
        <a:xfrm>
          <a:off x="648252" y="435128"/>
          <a:ext cx="3650669" cy="181024"/>
        </a:xfrm>
        <a:custGeom>
          <a:avLst/>
          <a:gdLst/>
          <a:ahLst/>
          <a:cxnLst/>
          <a:rect l="0" t="0" r="0" b="0"/>
          <a:pathLst>
            <a:path>
              <a:moveTo>
                <a:pt x="3650669" y="0"/>
              </a:moveTo>
              <a:lnTo>
                <a:pt x="3650669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8B556-48EF-4B98-98BE-CE73BC7D660B}">
      <dsp:nvSpPr>
        <dsp:cNvPr id="0" name=""/>
        <dsp:cNvSpPr/>
      </dsp:nvSpPr>
      <dsp:spPr>
        <a:xfrm>
          <a:off x="3867909" y="411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사이트맵</a:t>
          </a:r>
          <a:endParaRPr lang="ko-KR" altLang="en-US" sz="1200" kern="1200" dirty="0"/>
        </a:p>
      </dsp:txBody>
      <dsp:txXfrm>
        <a:off x="3867909" y="4116"/>
        <a:ext cx="862023" cy="431011"/>
      </dsp:txXfrm>
    </dsp:sp>
    <dsp:sp modelId="{3F6AC7F8-40CD-4A9B-84BE-FFC31A861AC8}">
      <dsp:nvSpPr>
        <dsp:cNvPr id="0" name=""/>
        <dsp:cNvSpPr/>
      </dsp:nvSpPr>
      <dsp:spPr>
        <a:xfrm>
          <a:off x="217240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여행정보</a:t>
          </a:r>
          <a:endParaRPr lang="ko-KR" altLang="en-US" sz="1200" kern="1200" dirty="0"/>
        </a:p>
      </dsp:txBody>
      <dsp:txXfrm>
        <a:off x="217240" y="616152"/>
        <a:ext cx="862023" cy="431011"/>
      </dsp:txXfrm>
    </dsp:sp>
    <dsp:sp modelId="{CF5ED1A6-EB07-4B22-A319-B5D6862340FA}">
      <dsp:nvSpPr>
        <dsp:cNvPr id="0" name=""/>
        <dsp:cNvSpPr/>
      </dsp:nvSpPr>
      <dsp:spPr>
        <a:xfrm>
          <a:off x="432746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인기여행도시</a:t>
          </a:r>
          <a:endParaRPr lang="ko-KR" altLang="en-US" sz="1200" kern="1200" dirty="0"/>
        </a:p>
      </dsp:txBody>
      <dsp:txXfrm>
        <a:off x="432746" y="1228189"/>
        <a:ext cx="862023" cy="431011"/>
      </dsp:txXfrm>
    </dsp:sp>
    <dsp:sp modelId="{FFAEB8D3-FE45-4B6E-B2A2-137DB661DD2A}">
      <dsp:nvSpPr>
        <dsp:cNvPr id="0" name=""/>
        <dsp:cNvSpPr/>
      </dsp:nvSpPr>
      <dsp:spPr>
        <a:xfrm>
          <a:off x="432746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전문가 여행기</a:t>
          </a:r>
          <a:endParaRPr lang="ko-KR" altLang="en-US" sz="1200" kern="1200" dirty="0"/>
        </a:p>
      </dsp:txBody>
      <dsp:txXfrm>
        <a:off x="432746" y="1840226"/>
        <a:ext cx="862023" cy="431011"/>
      </dsp:txXfrm>
    </dsp:sp>
    <dsp:sp modelId="{E1DB93B4-4379-48E2-96F8-8B558BB95B10}">
      <dsp:nvSpPr>
        <dsp:cNvPr id="0" name=""/>
        <dsp:cNvSpPr/>
      </dsp:nvSpPr>
      <dsp:spPr>
        <a:xfrm>
          <a:off x="432746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테마여행 동영상</a:t>
          </a:r>
          <a:endParaRPr lang="ko-KR" altLang="en-US" sz="1200" kern="1200" dirty="0"/>
        </a:p>
      </dsp:txBody>
      <dsp:txXfrm>
        <a:off x="432746" y="2452262"/>
        <a:ext cx="862023" cy="431011"/>
      </dsp:txXfrm>
    </dsp:sp>
    <dsp:sp modelId="{B054485A-1E6C-4875-B45D-0173B7E457A4}">
      <dsp:nvSpPr>
        <dsp:cNvPr id="0" name=""/>
        <dsp:cNvSpPr/>
      </dsp:nvSpPr>
      <dsp:spPr>
        <a:xfrm>
          <a:off x="432746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여행준비</a:t>
          </a:r>
          <a:endParaRPr lang="ko-KR" altLang="en-US" sz="1200" kern="1200" dirty="0"/>
        </a:p>
      </dsp:txBody>
      <dsp:txXfrm>
        <a:off x="432746" y="3064299"/>
        <a:ext cx="862023" cy="431011"/>
      </dsp:txXfrm>
    </dsp:sp>
    <dsp:sp modelId="{77D126E7-3994-4216-BDB9-7A4B995FA01E}">
      <dsp:nvSpPr>
        <dsp:cNvPr id="0" name=""/>
        <dsp:cNvSpPr/>
      </dsp:nvSpPr>
      <dsp:spPr>
        <a:xfrm>
          <a:off x="1260289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커뮤니티</a:t>
          </a:r>
          <a:endParaRPr lang="ko-KR" altLang="en-US" sz="1200" kern="1200" dirty="0"/>
        </a:p>
      </dsp:txBody>
      <dsp:txXfrm>
        <a:off x="1260289" y="616152"/>
        <a:ext cx="862023" cy="431011"/>
      </dsp:txXfrm>
    </dsp:sp>
    <dsp:sp modelId="{7454C664-5729-4D10-9E4C-9CCD941A394F}">
      <dsp:nvSpPr>
        <dsp:cNvPr id="0" name=""/>
        <dsp:cNvSpPr/>
      </dsp:nvSpPr>
      <dsp:spPr>
        <a:xfrm>
          <a:off x="1475794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전체 글 보기</a:t>
          </a:r>
          <a:endParaRPr lang="ko-KR" altLang="en-US" sz="1200" kern="1200" dirty="0"/>
        </a:p>
      </dsp:txBody>
      <dsp:txXfrm>
        <a:off x="1475794" y="1228189"/>
        <a:ext cx="862023" cy="431011"/>
      </dsp:txXfrm>
    </dsp:sp>
    <dsp:sp modelId="{921AEC67-1118-4706-AB8A-F918CB84954D}">
      <dsp:nvSpPr>
        <dsp:cNvPr id="0" name=""/>
        <dsp:cNvSpPr/>
      </dsp:nvSpPr>
      <dsp:spPr>
        <a:xfrm>
          <a:off x="1475794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여행후기</a:t>
          </a:r>
          <a:r>
            <a:rPr lang="en-US" altLang="ko-KR" sz="1200" kern="1200" dirty="0" smtClean="0"/>
            <a:t>&amp;</a:t>
          </a:r>
          <a:r>
            <a:rPr lang="ko-KR" altLang="en-US" sz="1200" kern="1200" dirty="0" smtClean="0"/>
            <a:t>팁</a:t>
          </a:r>
          <a:endParaRPr lang="ko-KR" altLang="en-US" sz="1200" kern="1200" dirty="0"/>
        </a:p>
      </dsp:txBody>
      <dsp:txXfrm>
        <a:off x="1475794" y="1840226"/>
        <a:ext cx="862023" cy="431011"/>
      </dsp:txXfrm>
    </dsp:sp>
    <dsp:sp modelId="{E4EEB3F2-155F-47F0-9303-D90564CC3595}">
      <dsp:nvSpPr>
        <dsp:cNvPr id="0" name=""/>
        <dsp:cNvSpPr/>
      </dsp:nvSpPr>
      <dsp:spPr>
        <a:xfrm>
          <a:off x="1475794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Q&amp;A</a:t>
          </a:r>
          <a:endParaRPr lang="ko-KR" altLang="en-US" sz="1200" kern="1200" dirty="0"/>
        </a:p>
      </dsp:txBody>
      <dsp:txXfrm>
        <a:off x="1475794" y="2452262"/>
        <a:ext cx="862023" cy="431011"/>
      </dsp:txXfrm>
    </dsp:sp>
    <dsp:sp modelId="{23ECA529-635B-4D97-BE63-39D2052E9DE2}">
      <dsp:nvSpPr>
        <dsp:cNvPr id="0" name=""/>
        <dsp:cNvSpPr/>
      </dsp:nvSpPr>
      <dsp:spPr>
        <a:xfrm>
          <a:off x="1475794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 상품 상담</a:t>
          </a:r>
          <a:endParaRPr lang="ko-KR" altLang="en-US" sz="1200" kern="1200" dirty="0"/>
        </a:p>
      </dsp:txBody>
      <dsp:txXfrm>
        <a:off x="1475794" y="3064299"/>
        <a:ext cx="862023" cy="431011"/>
      </dsp:txXfrm>
    </dsp:sp>
    <dsp:sp modelId="{39F2BE6B-6986-4F9C-B069-4AB8F002A634}">
      <dsp:nvSpPr>
        <dsp:cNvPr id="0" name=""/>
        <dsp:cNvSpPr/>
      </dsp:nvSpPr>
      <dsp:spPr>
        <a:xfrm>
          <a:off x="1475794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찰칵</a:t>
          </a:r>
          <a:r>
            <a:rPr lang="en-US" altLang="ko-KR" sz="1200" kern="1200" dirty="0" smtClean="0"/>
            <a:t>! </a:t>
          </a:r>
          <a:r>
            <a:rPr lang="ko-KR" altLang="en-US" sz="1200" kern="1200" dirty="0" err="1" smtClean="0"/>
            <a:t>인증샷</a:t>
          </a:r>
          <a:endParaRPr lang="ko-KR" altLang="en-US" sz="1200" kern="1200" dirty="0"/>
        </a:p>
      </dsp:txBody>
      <dsp:txXfrm>
        <a:off x="1475794" y="3676336"/>
        <a:ext cx="862023" cy="431011"/>
      </dsp:txXfrm>
    </dsp:sp>
    <dsp:sp modelId="{41755C33-A062-48B9-898A-05E2F3056918}">
      <dsp:nvSpPr>
        <dsp:cNvPr id="0" name=""/>
        <dsp:cNvSpPr/>
      </dsp:nvSpPr>
      <dsp:spPr>
        <a:xfrm>
          <a:off x="1475794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아무거나 토크</a:t>
          </a:r>
          <a:endParaRPr lang="ko-KR" altLang="en-US" sz="1200" kern="1200" dirty="0"/>
        </a:p>
      </dsp:txBody>
      <dsp:txXfrm>
        <a:off x="1475794" y="4288372"/>
        <a:ext cx="862023" cy="431011"/>
      </dsp:txXfrm>
    </dsp:sp>
    <dsp:sp modelId="{ED89B267-BA6E-4EED-A826-71EC2D217BEF}">
      <dsp:nvSpPr>
        <dsp:cNvPr id="0" name=""/>
        <dsp:cNvSpPr/>
      </dsp:nvSpPr>
      <dsp:spPr>
        <a:xfrm>
          <a:off x="1475794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내글</a:t>
          </a:r>
          <a:r>
            <a:rPr lang="ko-KR" altLang="en-US" sz="1200" kern="1200" dirty="0" smtClean="0"/>
            <a:t> 모아보기</a:t>
          </a:r>
          <a:endParaRPr lang="ko-KR" altLang="en-US" sz="1200" kern="1200" dirty="0"/>
        </a:p>
      </dsp:txBody>
      <dsp:txXfrm>
        <a:off x="1475794" y="4900409"/>
        <a:ext cx="862023" cy="431011"/>
      </dsp:txXfrm>
    </dsp:sp>
    <dsp:sp modelId="{638A4A7F-96E0-4AD3-BB7E-C845D7181FB5}">
      <dsp:nvSpPr>
        <dsp:cNvPr id="0" name=""/>
        <dsp:cNvSpPr/>
      </dsp:nvSpPr>
      <dsp:spPr>
        <a:xfrm>
          <a:off x="2303337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가이드북</a:t>
          </a:r>
          <a:endParaRPr lang="ko-KR" altLang="en-US" sz="1200" kern="1200" dirty="0"/>
        </a:p>
      </dsp:txBody>
      <dsp:txXfrm>
        <a:off x="2303337" y="616152"/>
        <a:ext cx="862023" cy="431011"/>
      </dsp:txXfrm>
    </dsp:sp>
    <dsp:sp modelId="{07021CC7-5179-4995-A9F2-262E563955BE}">
      <dsp:nvSpPr>
        <dsp:cNvPr id="0" name=""/>
        <dsp:cNvSpPr/>
      </dsp:nvSpPr>
      <dsp:spPr>
        <a:xfrm>
          <a:off x="2518843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가이드북</a:t>
          </a:r>
          <a:r>
            <a:rPr lang="en-US" altLang="ko-KR" sz="1200" kern="1200" dirty="0" smtClean="0"/>
            <a:t>/</a:t>
          </a:r>
          <a:r>
            <a:rPr lang="ko-KR" altLang="en-US" sz="1200" kern="1200" dirty="0" err="1" smtClean="0"/>
            <a:t>맵북</a:t>
          </a:r>
          <a:endParaRPr lang="ko-KR" altLang="en-US" sz="1200" kern="1200" dirty="0"/>
        </a:p>
      </dsp:txBody>
      <dsp:txXfrm>
        <a:off x="2518843" y="1228189"/>
        <a:ext cx="862023" cy="431011"/>
      </dsp:txXfrm>
    </dsp:sp>
    <dsp:sp modelId="{7C6BD23C-3628-4ADA-837D-B90C8A29CC5F}">
      <dsp:nvSpPr>
        <dsp:cNvPr id="0" name=""/>
        <dsp:cNvSpPr/>
      </dsp:nvSpPr>
      <dsp:spPr>
        <a:xfrm>
          <a:off x="2518843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여행자료실</a:t>
          </a:r>
          <a:endParaRPr lang="ko-KR" altLang="en-US" sz="1200" kern="1200" dirty="0"/>
        </a:p>
      </dsp:txBody>
      <dsp:txXfrm>
        <a:off x="2518843" y="1840226"/>
        <a:ext cx="862023" cy="431011"/>
      </dsp:txXfrm>
    </dsp:sp>
    <dsp:sp modelId="{28655193-A79F-4D6B-8127-8D602DE77C9F}">
      <dsp:nvSpPr>
        <dsp:cNvPr id="0" name=""/>
        <dsp:cNvSpPr/>
      </dsp:nvSpPr>
      <dsp:spPr>
        <a:xfrm>
          <a:off x="3346385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티켓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투어</a:t>
          </a:r>
          <a:endParaRPr lang="ko-KR" altLang="en-US" sz="1200" kern="1200" dirty="0"/>
        </a:p>
      </dsp:txBody>
      <dsp:txXfrm>
        <a:off x="3346385" y="616152"/>
        <a:ext cx="862023" cy="431011"/>
      </dsp:txXfrm>
    </dsp:sp>
    <dsp:sp modelId="{C22DBB6F-BA4B-4789-9469-869A8121A4A4}">
      <dsp:nvSpPr>
        <dsp:cNvPr id="0" name=""/>
        <dsp:cNvSpPr/>
      </dsp:nvSpPr>
      <dsp:spPr>
        <a:xfrm>
          <a:off x="3561891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전체</a:t>
          </a:r>
          <a:endParaRPr lang="ko-KR" altLang="en-US" sz="1200" kern="1200" dirty="0"/>
        </a:p>
      </dsp:txBody>
      <dsp:txXfrm>
        <a:off x="3561891" y="1228189"/>
        <a:ext cx="862023" cy="431011"/>
      </dsp:txXfrm>
    </dsp:sp>
    <dsp:sp modelId="{F69E743D-6C6C-47EC-989B-DBE2E5678E7A}">
      <dsp:nvSpPr>
        <dsp:cNvPr id="0" name=""/>
        <dsp:cNvSpPr/>
      </dsp:nvSpPr>
      <dsp:spPr>
        <a:xfrm>
          <a:off x="3561891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오사카</a:t>
          </a:r>
          <a:endParaRPr lang="ko-KR" altLang="en-US" sz="1200" kern="1200" dirty="0"/>
        </a:p>
      </dsp:txBody>
      <dsp:txXfrm>
        <a:off x="3561891" y="1840226"/>
        <a:ext cx="862023" cy="431011"/>
      </dsp:txXfrm>
    </dsp:sp>
    <dsp:sp modelId="{EF26C170-BC02-4AE4-AAC4-9870025AB4C7}">
      <dsp:nvSpPr>
        <dsp:cNvPr id="0" name=""/>
        <dsp:cNvSpPr/>
      </dsp:nvSpPr>
      <dsp:spPr>
        <a:xfrm>
          <a:off x="3561891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도쿄</a:t>
          </a:r>
          <a:endParaRPr lang="ko-KR" altLang="en-US" sz="1200" kern="1200" dirty="0"/>
        </a:p>
      </dsp:txBody>
      <dsp:txXfrm>
        <a:off x="3561891" y="2452262"/>
        <a:ext cx="862023" cy="431011"/>
      </dsp:txXfrm>
    </dsp:sp>
    <dsp:sp modelId="{04E552F1-54FD-4CD1-894B-E39DAA07FF6F}">
      <dsp:nvSpPr>
        <dsp:cNvPr id="0" name=""/>
        <dsp:cNvSpPr/>
      </dsp:nvSpPr>
      <dsp:spPr>
        <a:xfrm>
          <a:off x="3561891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싱가포르</a:t>
          </a:r>
          <a:endParaRPr lang="ko-KR" altLang="en-US" sz="1200" kern="1200" dirty="0"/>
        </a:p>
      </dsp:txBody>
      <dsp:txXfrm>
        <a:off x="3561891" y="3064299"/>
        <a:ext cx="862023" cy="431011"/>
      </dsp:txXfrm>
    </dsp:sp>
    <dsp:sp modelId="{2A20D479-3B59-4814-873F-3405923F277D}">
      <dsp:nvSpPr>
        <dsp:cNvPr id="0" name=""/>
        <dsp:cNvSpPr/>
      </dsp:nvSpPr>
      <dsp:spPr>
        <a:xfrm>
          <a:off x="3561891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후쿠오카</a:t>
          </a:r>
          <a:endParaRPr lang="ko-KR" altLang="en-US" sz="1200" kern="1200" dirty="0"/>
        </a:p>
      </dsp:txBody>
      <dsp:txXfrm>
        <a:off x="3561891" y="3676336"/>
        <a:ext cx="862023" cy="431011"/>
      </dsp:txXfrm>
    </dsp:sp>
    <dsp:sp modelId="{81F46418-1B1D-414E-A992-3EE1130ED00D}">
      <dsp:nvSpPr>
        <dsp:cNvPr id="0" name=""/>
        <dsp:cNvSpPr/>
      </dsp:nvSpPr>
      <dsp:spPr>
        <a:xfrm>
          <a:off x="3561891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홍콩</a:t>
          </a:r>
          <a:endParaRPr lang="ko-KR" altLang="en-US" sz="1200" kern="1200" dirty="0"/>
        </a:p>
      </dsp:txBody>
      <dsp:txXfrm>
        <a:off x="3561891" y="4288372"/>
        <a:ext cx="862023" cy="431011"/>
      </dsp:txXfrm>
    </dsp:sp>
    <dsp:sp modelId="{FF26FE23-1A35-4F7F-9F21-ED4C8B83EF95}">
      <dsp:nvSpPr>
        <dsp:cNvPr id="0" name=""/>
        <dsp:cNvSpPr/>
      </dsp:nvSpPr>
      <dsp:spPr>
        <a:xfrm>
          <a:off x="3561891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타이베이</a:t>
          </a:r>
          <a:endParaRPr lang="ko-KR" altLang="en-US" sz="1200" kern="1200" dirty="0"/>
        </a:p>
      </dsp:txBody>
      <dsp:txXfrm>
        <a:off x="3561891" y="4900409"/>
        <a:ext cx="862023" cy="431011"/>
      </dsp:txXfrm>
    </dsp:sp>
    <dsp:sp modelId="{3BB1FE48-F057-4318-9FE6-886A65178DAE}">
      <dsp:nvSpPr>
        <dsp:cNvPr id="0" name=""/>
        <dsp:cNvSpPr/>
      </dsp:nvSpPr>
      <dsp:spPr>
        <a:xfrm>
          <a:off x="3561891" y="5512445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제주도</a:t>
          </a:r>
          <a:endParaRPr lang="ko-KR" altLang="en-US" sz="1200" kern="1200" dirty="0"/>
        </a:p>
      </dsp:txBody>
      <dsp:txXfrm>
        <a:off x="3561891" y="5512445"/>
        <a:ext cx="862023" cy="431011"/>
      </dsp:txXfrm>
    </dsp:sp>
    <dsp:sp modelId="{E6802141-F079-4FE6-BB4D-551E069D5C36}">
      <dsp:nvSpPr>
        <dsp:cNvPr id="0" name=""/>
        <dsp:cNvSpPr/>
      </dsp:nvSpPr>
      <dsp:spPr>
        <a:xfrm>
          <a:off x="4389434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항공</a:t>
          </a:r>
          <a:endParaRPr lang="ko-KR" altLang="en-US" sz="1200" kern="1200" dirty="0"/>
        </a:p>
      </dsp:txBody>
      <dsp:txXfrm>
        <a:off x="4389434" y="616152"/>
        <a:ext cx="862023" cy="431011"/>
      </dsp:txXfrm>
    </dsp:sp>
    <dsp:sp modelId="{84B71872-5268-44B5-8870-8965747E065E}">
      <dsp:nvSpPr>
        <dsp:cNvPr id="0" name=""/>
        <dsp:cNvSpPr/>
      </dsp:nvSpPr>
      <dsp:spPr>
        <a:xfrm>
          <a:off x="4604939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최저가 항공권 검색</a:t>
          </a:r>
          <a:endParaRPr lang="ko-KR" altLang="en-US" sz="1200" kern="1200" dirty="0"/>
        </a:p>
      </dsp:txBody>
      <dsp:txXfrm>
        <a:off x="4604939" y="1228189"/>
        <a:ext cx="862023" cy="431011"/>
      </dsp:txXfrm>
    </dsp:sp>
    <dsp:sp modelId="{8BC430E2-7F94-4E38-B01E-E8254F65F5A9}">
      <dsp:nvSpPr>
        <dsp:cNvPr id="0" name=""/>
        <dsp:cNvSpPr/>
      </dsp:nvSpPr>
      <dsp:spPr>
        <a:xfrm>
          <a:off x="4604939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특가항공</a:t>
          </a:r>
          <a:endParaRPr lang="ko-KR" altLang="en-US" sz="1200" kern="1200" dirty="0"/>
        </a:p>
      </dsp:txBody>
      <dsp:txXfrm>
        <a:off x="4604939" y="1840226"/>
        <a:ext cx="862023" cy="431011"/>
      </dsp:txXfrm>
    </dsp:sp>
    <dsp:sp modelId="{B96B8108-B709-4B7F-9B1C-8BBB21E20A69}">
      <dsp:nvSpPr>
        <dsp:cNvPr id="0" name=""/>
        <dsp:cNvSpPr/>
      </dsp:nvSpPr>
      <dsp:spPr>
        <a:xfrm>
          <a:off x="5432482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호텔</a:t>
          </a:r>
          <a:endParaRPr lang="ko-KR" altLang="en-US" sz="1200" kern="1200" dirty="0"/>
        </a:p>
      </dsp:txBody>
      <dsp:txXfrm>
        <a:off x="5432482" y="616152"/>
        <a:ext cx="862023" cy="431011"/>
      </dsp:txXfrm>
    </dsp:sp>
    <dsp:sp modelId="{E5FE759C-E749-4210-87CD-B70672E112BA}">
      <dsp:nvSpPr>
        <dsp:cNvPr id="0" name=""/>
        <dsp:cNvSpPr/>
      </dsp:nvSpPr>
      <dsp:spPr>
        <a:xfrm>
          <a:off x="5647988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최저가 항공권 검색</a:t>
          </a:r>
          <a:endParaRPr lang="ko-KR" altLang="en-US" sz="1200" kern="1200" dirty="0"/>
        </a:p>
      </dsp:txBody>
      <dsp:txXfrm>
        <a:off x="5647988" y="1228189"/>
        <a:ext cx="862023" cy="431011"/>
      </dsp:txXfrm>
    </dsp:sp>
    <dsp:sp modelId="{6957EFDD-3E30-4D48-8BEF-F61BB1517787}">
      <dsp:nvSpPr>
        <dsp:cNvPr id="0" name=""/>
        <dsp:cNvSpPr/>
      </dsp:nvSpPr>
      <dsp:spPr>
        <a:xfrm>
          <a:off x="5647988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특가항공</a:t>
          </a:r>
          <a:endParaRPr lang="ko-KR" altLang="en-US" sz="1200" kern="1200" dirty="0"/>
        </a:p>
      </dsp:txBody>
      <dsp:txXfrm>
        <a:off x="5647988" y="1840226"/>
        <a:ext cx="862023" cy="431011"/>
      </dsp:txXfrm>
    </dsp:sp>
    <dsp:sp modelId="{33D34748-EA70-40DF-954F-B7D5D53A77AE}">
      <dsp:nvSpPr>
        <dsp:cNvPr id="0" name=""/>
        <dsp:cNvSpPr/>
      </dsp:nvSpPr>
      <dsp:spPr>
        <a:xfrm>
          <a:off x="6475530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무료 이벤트</a:t>
          </a:r>
          <a:endParaRPr lang="ko-KR" altLang="en-US" sz="1200" kern="1200" dirty="0"/>
        </a:p>
      </dsp:txBody>
      <dsp:txXfrm>
        <a:off x="6475530" y="616152"/>
        <a:ext cx="862023" cy="431011"/>
      </dsp:txXfrm>
    </dsp:sp>
    <dsp:sp modelId="{858D7C8B-6A6A-496E-8A57-A3A59866CC9F}">
      <dsp:nvSpPr>
        <dsp:cNvPr id="0" name=""/>
        <dsp:cNvSpPr/>
      </dsp:nvSpPr>
      <dsp:spPr>
        <a:xfrm>
          <a:off x="6691036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진행중</a:t>
          </a:r>
          <a:r>
            <a:rPr lang="ko-KR" altLang="en-US" sz="1200" kern="1200" dirty="0" smtClean="0"/>
            <a:t> 이벤트</a:t>
          </a:r>
          <a:endParaRPr lang="ko-KR" altLang="en-US" sz="1200" kern="1200" dirty="0"/>
        </a:p>
      </dsp:txBody>
      <dsp:txXfrm>
        <a:off x="6691036" y="1228189"/>
        <a:ext cx="862023" cy="431011"/>
      </dsp:txXfrm>
    </dsp:sp>
    <dsp:sp modelId="{49D739D7-1659-429E-861A-AD3118CAA881}">
      <dsp:nvSpPr>
        <dsp:cNvPr id="0" name=""/>
        <dsp:cNvSpPr/>
      </dsp:nvSpPr>
      <dsp:spPr>
        <a:xfrm>
          <a:off x="6691036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당첨자 발표</a:t>
          </a:r>
          <a:endParaRPr lang="ko-KR" altLang="en-US" sz="1200" kern="1200" dirty="0"/>
        </a:p>
      </dsp:txBody>
      <dsp:txXfrm>
        <a:off x="6691036" y="1840226"/>
        <a:ext cx="862023" cy="431011"/>
      </dsp:txXfrm>
    </dsp:sp>
    <dsp:sp modelId="{3F8B29FF-CD3C-4203-BB5C-C0E8FC1556A7}">
      <dsp:nvSpPr>
        <dsp:cNvPr id="0" name=""/>
        <dsp:cNvSpPr/>
      </dsp:nvSpPr>
      <dsp:spPr>
        <a:xfrm>
          <a:off x="7518579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고객센터</a:t>
          </a:r>
          <a:endParaRPr lang="ko-KR" altLang="en-US" sz="1200" kern="1200" dirty="0"/>
        </a:p>
      </dsp:txBody>
      <dsp:txXfrm>
        <a:off x="7518579" y="616152"/>
        <a:ext cx="862023" cy="431011"/>
      </dsp:txXfrm>
    </dsp:sp>
    <dsp:sp modelId="{9C7B24CA-0905-4C48-9737-47F44E9E5272}">
      <dsp:nvSpPr>
        <dsp:cNvPr id="0" name=""/>
        <dsp:cNvSpPr/>
      </dsp:nvSpPr>
      <dsp:spPr>
        <a:xfrm>
          <a:off x="7734084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회사소개</a:t>
          </a:r>
          <a:endParaRPr lang="ko-KR" altLang="en-US" sz="1200" kern="1200" dirty="0"/>
        </a:p>
      </dsp:txBody>
      <dsp:txXfrm>
        <a:off x="7734084" y="1228189"/>
        <a:ext cx="862023" cy="431011"/>
      </dsp:txXfrm>
    </dsp:sp>
    <dsp:sp modelId="{12B1E8CB-F411-4661-AD4F-AC362662665D}">
      <dsp:nvSpPr>
        <dsp:cNvPr id="0" name=""/>
        <dsp:cNvSpPr/>
      </dsp:nvSpPr>
      <dsp:spPr>
        <a:xfrm>
          <a:off x="7734084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개인정보처리방침</a:t>
          </a:r>
          <a:endParaRPr lang="ko-KR" altLang="en-US" sz="1200" kern="1200" dirty="0"/>
        </a:p>
      </dsp:txBody>
      <dsp:txXfrm>
        <a:off x="7734084" y="1840226"/>
        <a:ext cx="862023" cy="431011"/>
      </dsp:txXfrm>
    </dsp:sp>
    <dsp:sp modelId="{74DD8F74-B68A-4341-8735-326781BBFE81}">
      <dsp:nvSpPr>
        <dsp:cNvPr id="0" name=""/>
        <dsp:cNvSpPr/>
      </dsp:nvSpPr>
      <dsp:spPr>
        <a:xfrm>
          <a:off x="7734084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여행약관</a:t>
          </a:r>
          <a:endParaRPr lang="ko-KR" altLang="en-US" sz="1200" kern="1200" dirty="0"/>
        </a:p>
      </dsp:txBody>
      <dsp:txXfrm>
        <a:off x="7734084" y="2452262"/>
        <a:ext cx="862023" cy="431011"/>
      </dsp:txXfrm>
    </dsp:sp>
    <dsp:sp modelId="{B77D48E0-2DAC-4533-90E4-84D7F303F74C}">
      <dsp:nvSpPr>
        <dsp:cNvPr id="0" name=""/>
        <dsp:cNvSpPr/>
      </dsp:nvSpPr>
      <dsp:spPr>
        <a:xfrm>
          <a:off x="7734084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이용약관</a:t>
          </a:r>
          <a:endParaRPr lang="ko-KR" altLang="en-US" sz="1200" kern="1200" dirty="0"/>
        </a:p>
      </dsp:txBody>
      <dsp:txXfrm>
        <a:off x="7734084" y="3064299"/>
        <a:ext cx="862023" cy="431011"/>
      </dsp:txXfrm>
    </dsp:sp>
    <dsp:sp modelId="{3399B2E9-48F3-48AA-AC55-78FBD6E64C46}">
      <dsp:nvSpPr>
        <dsp:cNvPr id="0" name=""/>
        <dsp:cNvSpPr/>
      </dsp:nvSpPr>
      <dsp:spPr>
        <a:xfrm>
          <a:off x="7734084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해외여행자보험</a:t>
          </a:r>
          <a:endParaRPr lang="ko-KR" altLang="en-US" sz="1200" kern="1200" dirty="0"/>
        </a:p>
      </dsp:txBody>
      <dsp:txXfrm>
        <a:off x="7734084" y="3676336"/>
        <a:ext cx="862023" cy="431011"/>
      </dsp:txXfrm>
    </dsp:sp>
    <dsp:sp modelId="{0CDAD655-8478-44EA-8CE0-2DE7C2B9E62F}">
      <dsp:nvSpPr>
        <dsp:cNvPr id="0" name=""/>
        <dsp:cNvSpPr/>
      </dsp:nvSpPr>
      <dsp:spPr>
        <a:xfrm>
          <a:off x="7734084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마케팅제휴</a:t>
          </a:r>
          <a:endParaRPr lang="ko-KR" altLang="en-US" sz="1200" kern="1200" dirty="0"/>
        </a:p>
      </dsp:txBody>
      <dsp:txXfrm>
        <a:off x="7734084" y="4288372"/>
        <a:ext cx="862023" cy="431011"/>
      </dsp:txXfrm>
    </dsp:sp>
    <dsp:sp modelId="{B6B1E5C4-E34E-474E-BC68-1E085CFA0F18}">
      <dsp:nvSpPr>
        <dsp:cNvPr id="0" name=""/>
        <dsp:cNvSpPr/>
      </dsp:nvSpPr>
      <dsp:spPr>
        <a:xfrm>
          <a:off x="7734084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도우미 대리점 검색</a:t>
          </a:r>
          <a:endParaRPr lang="ko-KR" altLang="en-US" sz="1200" kern="1200" dirty="0"/>
        </a:p>
      </dsp:txBody>
      <dsp:txXfrm>
        <a:off x="7734084" y="4900409"/>
        <a:ext cx="862023" cy="431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5E8F-CD64-402C-841C-57967EA94A69}" type="datetimeFigureOut">
              <a:rPr lang="ko-KR" altLang="en-US" smtClean="0"/>
              <a:pPr/>
              <a:t>2018-02-08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75E8F-CD64-402C-841C-57967EA94A69}" type="datetimeFigureOut">
              <a:rPr lang="ko-KR" altLang="en-US" smtClean="0"/>
              <a:pPr/>
              <a:t>2018-02-08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558924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앱</a:t>
            </a:r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웹디자인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6165304"/>
            <a:ext cx="2231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10_</a:t>
            </a:r>
            <a:r>
              <a:rPr lang="ko-KR" altLang="en-US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이장희</a:t>
            </a:r>
            <a:endParaRPr lang="ko-KR" altLang="en-US" sz="12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07" y="1146026"/>
            <a:ext cx="74390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6876256" cy="370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90743"/>
            <a:ext cx="6908682" cy="345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노랑풍선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여행박</a:t>
            </a:r>
            <a:r>
              <a:rPr lang="ko-KR" altLang="en-US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6" y="3140968"/>
            <a:ext cx="6226213" cy="33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7" y="0"/>
            <a:ext cx="6226213" cy="33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스토리보드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사이트맵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)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417187559"/>
              </p:ext>
            </p:extLst>
          </p:nvPr>
        </p:nvGraphicFramePr>
        <p:xfrm>
          <a:off x="79131" y="433754"/>
          <a:ext cx="8813349" cy="5947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아이디어 스케치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5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와이어 프레임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6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완성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en-US" altLang="ko-KR" sz="3200" spc="40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아이디어 스케치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en-US" altLang="ko-KR" sz="3200" spc="40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아이디어 스케치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시장조사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9992" y="476672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작가의 작품에 대한 해설 및 소개내용을 여기에 적어 주세요</a:t>
            </a:r>
            <a:r>
              <a:rPr lang="en-US" altLang="ko-KR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본문 내용의 글자크기는 </a:t>
            </a:r>
            <a:r>
              <a:rPr lang="en-US" altLang="ko-KR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9pt, </a:t>
            </a:r>
            <a:r>
              <a:rPr lang="ko-KR" altLang="en-US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행간은 </a:t>
            </a:r>
            <a:r>
              <a:rPr lang="en-US" altLang="ko-KR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1.5, </a:t>
            </a:r>
            <a:r>
              <a:rPr lang="ko-KR" altLang="en-US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정렬방식은 양쪽 맞춤을 권장합니다</a:t>
            </a:r>
            <a:r>
              <a:rPr lang="en-US" altLang="ko-KR" sz="9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9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9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9992" y="4581128"/>
            <a:ext cx="3168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2011.00  </a:t>
            </a:r>
            <a:r>
              <a:rPr lang="ko-KR" altLang="en-US" sz="11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작성자</a:t>
            </a:r>
            <a:endParaRPr lang="ko-KR" altLang="en-US" sz="11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620688"/>
            <a:ext cx="407092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467544" y="514452"/>
            <a:ext cx="2952328" cy="466276"/>
            <a:chOff x="467544" y="1629380"/>
            <a:chExt cx="2952328" cy="466276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작품 이름</a:t>
              </a:r>
              <a:endParaRPr lang="ko-KR" altLang="en-US" sz="85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794035"/>
              <a:ext cx="2952328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" dirty="0" smtClean="0">
                  <a:latin typeface="나눔고딕" pitchFamily="50" charset="-127"/>
                  <a:ea typeface="나눔고딕" pitchFamily="50" charset="-127"/>
                </a:rPr>
                <a:t>000mm x 000mm</a:t>
              </a:r>
            </a:p>
            <a:p>
              <a:r>
                <a:rPr lang="ko-KR" altLang="en-US" sz="680" dirty="0" smtClean="0">
                  <a:latin typeface="나눔고딕" pitchFamily="50" charset="-127"/>
                  <a:ea typeface="나눔고딕" pitchFamily="50" charset="-127"/>
                </a:rPr>
                <a:t>작품 소재</a:t>
              </a:r>
              <a:endParaRPr lang="ko-KR" altLang="en-US" sz="68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458" y="692696"/>
            <a:ext cx="680491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5"/>
          <p:cNvGrpSpPr/>
          <p:nvPr/>
        </p:nvGrpSpPr>
        <p:grpSpPr>
          <a:xfrm>
            <a:off x="1619672" y="5877272"/>
            <a:ext cx="2952328" cy="466276"/>
            <a:chOff x="467544" y="1629380"/>
            <a:chExt cx="2952328" cy="466276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162938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작품 이름</a:t>
              </a:r>
              <a:endParaRPr lang="ko-KR" altLang="en-US" sz="85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7544" y="1794035"/>
              <a:ext cx="2952328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" dirty="0" smtClean="0">
                  <a:latin typeface="나눔고딕" pitchFamily="50" charset="-127"/>
                  <a:ea typeface="나눔고딕" pitchFamily="50" charset="-127"/>
                </a:rPr>
                <a:t>000mm x 000mm</a:t>
              </a:r>
            </a:p>
            <a:p>
              <a:r>
                <a:rPr lang="ko-KR" altLang="en-US" sz="680" dirty="0" smtClean="0">
                  <a:latin typeface="나눔고딕" pitchFamily="50" charset="-127"/>
                  <a:ea typeface="나눔고딕" pitchFamily="50" charset="-127"/>
                </a:rPr>
                <a:t>작품 소재</a:t>
              </a:r>
              <a:endParaRPr lang="ko-KR" altLang="en-US" sz="68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902" t="1213" r="3068" b="3029"/>
          <a:stretch>
            <a:fillRect/>
          </a:stretch>
        </p:blipFill>
        <p:spPr bwMode="auto">
          <a:xfrm>
            <a:off x="4716016" y="548680"/>
            <a:ext cx="3887416" cy="541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467544" y="548680"/>
            <a:ext cx="2952328" cy="466276"/>
            <a:chOff x="467544" y="1629380"/>
            <a:chExt cx="2952328" cy="466276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162938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작품 이름</a:t>
              </a:r>
              <a:endParaRPr lang="ko-KR" altLang="en-US" sz="85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7544" y="1794035"/>
              <a:ext cx="2952328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" dirty="0" smtClean="0">
                  <a:latin typeface="나눔고딕" pitchFamily="50" charset="-127"/>
                  <a:ea typeface="나눔고딕" pitchFamily="50" charset="-127"/>
                </a:rPr>
                <a:t>000mm x 000mm</a:t>
              </a:r>
            </a:p>
            <a:p>
              <a:r>
                <a:rPr lang="ko-KR" altLang="en-US" sz="680" dirty="0" smtClean="0">
                  <a:latin typeface="나눔고딕" pitchFamily="50" charset="-127"/>
                  <a:ea typeface="나눔고딕" pitchFamily="50" charset="-127"/>
                </a:rPr>
                <a:t>작품 소재</a:t>
              </a:r>
              <a:endParaRPr lang="ko-KR" altLang="en-US" sz="68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8608" y="548680"/>
            <a:ext cx="545774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3059832" y="4474892"/>
            <a:ext cx="2952328" cy="466276"/>
            <a:chOff x="467544" y="1629380"/>
            <a:chExt cx="2952328" cy="466276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162938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작품 이름</a:t>
              </a:r>
              <a:endParaRPr lang="ko-KR" altLang="en-US" sz="85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7544" y="1794035"/>
              <a:ext cx="2952328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" dirty="0" smtClean="0">
                  <a:latin typeface="나눔고딕" pitchFamily="50" charset="-127"/>
                  <a:ea typeface="나눔고딕" pitchFamily="50" charset="-127"/>
                </a:rPr>
                <a:t>000mm x 000mm</a:t>
              </a:r>
            </a:p>
            <a:p>
              <a:r>
                <a:rPr lang="ko-KR" altLang="en-US" sz="680" dirty="0" smtClean="0">
                  <a:latin typeface="나눔고딕" pitchFamily="50" charset="-127"/>
                  <a:ea typeface="나눔고딕" pitchFamily="50" charset="-127"/>
                </a:rPr>
                <a:t>작품 소재</a:t>
              </a:r>
              <a:endParaRPr lang="ko-KR" altLang="en-US" sz="68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423" y="1124744"/>
            <a:ext cx="74390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5"/>
          <p:cNvGrpSpPr/>
          <p:nvPr/>
        </p:nvGrpSpPr>
        <p:grpSpPr>
          <a:xfrm>
            <a:off x="1331640" y="5445224"/>
            <a:ext cx="2952328" cy="466276"/>
            <a:chOff x="467544" y="1629380"/>
            <a:chExt cx="2952328" cy="466276"/>
          </a:xfrm>
        </p:grpSpPr>
        <p:sp>
          <p:nvSpPr>
            <p:cNvPr id="7" name="TextBox 6"/>
            <p:cNvSpPr txBox="1"/>
            <p:nvPr/>
          </p:nvSpPr>
          <p:spPr>
            <a:xfrm>
              <a:off x="467544" y="162938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5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작품 이름</a:t>
              </a:r>
              <a:endParaRPr lang="ko-KR" altLang="en-US" sz="85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7544" y="1794035"/>
              <a:ext cx="2952328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80" dirty="0" smtClean="0">
                  <a:latin typeface="나눔고딕" pitchFamily="50" charset="-127"/>
                  <a:ea typeface="나눔고딕" pitchFamily="50" charset="-127"/>
                </a:rPr>
                <a:t>000mm x 000mm</a:t>
              </a:r>
            </a:p>
            <a:p>
              <a:r>
                <a:rPr lang="ko-KR" altLang="en-US" sz="680" dirty="0" smtClean="0">
                  <a:latin typeface="나눔고딕" pitchFamily="50" charset="-127"/>
                  <a:ea typeface="나눔고딕" pitchFamily="50" charset="-127"/>
                </a:rPr>
                <a:t>작품 소재</a:t>
              </a:r>
              <a:endParaRPr lang="ko-KR" altLang="en-US" sz="68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477827"/>
            <a:ext cx="4032448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작가 이름</a:t>
            </a:r>
            <a:endParaRPr lang="en-US" altLang="ko-KR" sz="1400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직업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850" spc="-10" dirty="0" err="1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일러스트레이터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사진작가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그래픽 디자이너 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…)</a:t>
            </a:r>
          </a:p>
          <a:p>
            <a:pPr algn="just">
              <a:lnSpc>
                <a:spcPct val="150000"/>
              </a:lnSpc>
            </a:pPr>
            <a:endParaRPr lang="en-US" altLang="ko-KR" sz="850" b="1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50" b="1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학력</a:t>
            </a:r>
            <a:endParaRPr lang="en-US" altLang="ko-KR" sz="850" b="1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2000             OO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대학교 </a:t>
            </a: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OO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디자인과 전공 졸업</a:t>
            </a:r>
            <a:endParaRPr lang="en-US" altLang="ko-KR" sz="850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850" b="1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50" b="1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경력</a:t>
            </a:r>
            <a:endParaRPr lang="en-US" altLang="ko-KR" sz="850" b="1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2000           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경력사항</a:t>
            </a:r>
          </a:p>
          <a:p>
            <a:pPr algn="just">
              <a:lnSpc>
                <a:spcPct val="150000"/>
              </a:lnSpc>
            </a:pP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2000           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경력사항</a:t>
            </a:r>
          </a:p>
          <a:p>
            <a:pPr algn="just">
              <a:lnSpc>
                <a:spcPct val="150000"/>
              </a:lnSpc>
            </a:pP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2000           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경력사항</a:t>
            </a:r>
            <a:endParaRPr lang="en-US" altLang="ko-KR" sz="850" spc="-10" dirty="0" smtClean="0">
              <a:gradFill>
                <a:gsLst>
                  <a:gs pos="0">
                    <a:srgbClr val="000000"/>
                  </a:gs>
                  <a:gs pos="20000">
                    <a:schemeClr val="tx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2000            </a:t>
            </a:r>
            <a:r>
              <a:rPr lang="ko-KR" altLang="en-US" sz="85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경력사항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477827"/>
            <a:ext cx="374441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8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000. 0000. 0000</a:t>
            </a:r>
          </a:p>
          <a:p>
            <a:pPr algn="just">
              <a:lnSpc>
                <a:spcPct val="15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mail@naver.com</a:t>
            </a:r>
          </a:p>
          <a:p>
            <a:pPr algn="just">
              <a:lnSpc>
                <a:spcPct val="150000"/>
              </a:lnSpc>
            </a:pPr>
            <a:endParaRPr lang="en-US" altLang="ko-KR" sz="8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8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Homepage         </a:t>
            </a:r>
            <a:r>
              <a:rPr lang="en-US" altLang="ko-KR" sz="8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www.0000.com</a:t>
            </a:r>
          </a:p>
          <a:p>
            <a:pPr algn="just">
              <a:lnSpc>
                <a:spcPct val="150000"/>
              </a:lnSpc>
            </a:pPr>
            <a:r>
              <a:rPr lang="en-US" altLang="ko-KR" sz="8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Blog                     </a:t>
            </a:r>
            <a:r>
              <a:rPr lang="en-US" altLang="ko-KR" sz="8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blog.naver.com/0000</a:t>
            </a:r>
          </a:p>
          <a:p>
            <a:pPr algn="just">
              <a:lnSpc>
                <a:spcPct val="150000"/>
              </a:lnSpc>
            </a:pPr>
            <a:r>
              <a:rPr lang="en-US" altLang="ko-KR" sz="8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SNS                      </a:t>
            </a:r>
            <a:r>
              <a:rPr lang="en-US" altLang="ko-KR" sz="8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sns.com/0000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185539"/>
            <a:ext cx="3240360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Thank you!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8640"/>
            <a:ext cx="5987164" cy="32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13" y="3426767"/>
            <a:ext cx="6002439" cy="32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하나투어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6876256" cy="370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90743"/>
            <a:ext cx="6908682" cy="345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노랑풍선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여행박</a:t>
            </a:r>
            <a:r>
              <a:rPr lang="ko-KR" altLang="en-US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6" y="3140968"/>
            <a:ext cx="6226213" cy="33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7" y="0"/>
            <a:ext cx="6226213" cy="33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어스토리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0"/>
            <a:ext cx="6390637" cy="34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3453720"/>
            <a:ext cx="6390637" cy="345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벤치마킹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8640"/>
            <a:ext cx="5987164" cy="32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13" y="3426767"/>
            <a:ext cx="6002439" cy="32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하나투어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1897" y="3989113"/>
            <a:ext cx="3600400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어스토리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0"/>
            <a:ext cx="6390637" cy="34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3453720"/>
            <a:ext cx="6390637" cy="345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0"/>
            <a:ext cx="6048672" cy="2348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271</Words>
  <Application>Microsoft Office PowerPoint</Application>
  <PresentationFormat>화면 슬라이드 쇼(4:3)</PresentationFormat>
  <Paragraphs>105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</vt:lpstr>
      <vt:lpstr>Arial</vt:lpstr>
      <vt:lpstr>나눔명조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501-03</cp:lastModifiedBy>
  <cp:revision>5</cp:revision>
  <dcterms:created xsi:type="dcterms:W3CDTF">2011-09-01T16:09:17Z</dcterms:created>
  <dcterms:modified xsi:type="dcterms:W3CDTF">2018-02-08T01:33:13Z</dcterms:modified>
</cp:coreProperties>
</file>